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3E27-ECB1-48F8-AC46-6BC87AD6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05FE5-2E60-4C95-B601-40E7CD7B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8B988-44FA-466E-9B57-71AFFCC7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88C0-8BE4-42E9-A5B0-736EB539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A64F-82CD-4515-869F-5C52480F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3509-BE15-4A19-8AEF-A1CC0D33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6D724-6B98-4920-9C81-2A1D4B2E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7739B-AAC8-4589-B1AC-B10E4CC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E6F9C-E75C-4005-9C9B-9DAAA23D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892F-73BD-4DED-B75C-B5E7DAB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FF902-A081-445D-A510-C6888E2CC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1FC72-7266-4DC7-A8C3-5A684CCA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AEAD-19A1-49B3-AF6B-F58AF27A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9805-0451-4027-9B1D-19BF8706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00023-9FBE-4EC8-B26D-E103E842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D35D-15F1-4B6D-8E4B-7A436A48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0E36-126B-46C5-99B7-C3DF242B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A840-45E0-4EF9-974F-F6A98301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1C71-438F-4F09-8EF0-90CAAFE0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1B94-AA4A-4833-990D-949E940F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CEFB-3EAF-4E71-BFF2-14E213BB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3116-3CA6-4E2E-A7ED-5A127BAB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7878-801E-4E52-9049-4D53AFB2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C98E-6E17-442E-BB09-FF0BAE1B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B98F-0833-461F-907A-4F13747F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5450-A34B-4C69-A625-61BDDC47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3FA9-E835-4FF0-90DD-49F921B7A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3FE3B-6521-4E96-A73C-DBDF0ACF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DD90B-7F9A-41B8-900E-226304A4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3AF2-0544-4B11-8166-6B7B9A0A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56EC1-46AC-4C69-9989-07209B4F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1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A792-EEF1-4428-A5D0-DBD6468F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7D317-C297-48B9-BDE0-D0F903F8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2A11A-E2A4-4ED2-9341-D41FD48A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802E3-42CB-48C7-B2CF-2A512D553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637D2-1171-4F31-B4AE-F662D3D51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AE6DB-11ED-4830-8148-B7B5D993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DB799-46B0-46FD-A241-F6F964D4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B08F7-4520-4487-9F5D-D3067C60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DFEC-1F97-46B2-9A15-BE885A61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CE0E-EA72-4D86-A905-6CF13BB9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BACC7-C01A-4C97-A1F9-4ECBB14F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94506-866B-4A9B-9C17-59177874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C7FB9-0E40-4881-9BDA-FF941276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247B1-8C6B-42A4-B9D3-32FDC42E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B2D89-0200-47AC-86CC-5A554554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2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837D-AAD8-4AB7-8DC2-108611CD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3E3D-1242-47D2-8387-CCD11199F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3153-F35F-4999-B72D-0B6EC8F43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B1CC8-CC2D-4C6D-9689-4620A66B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F6129-B4C2-4D63-840D-ACD143F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2563D-C547-4F45-BF0D-A774749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F043-6C8B-451D-8872-1E2151BE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DBF61-C189-4783-BFB6-B0F34B6E1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673E4-BB63-404B-9AF0-2DB3A29E8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4F742-07BA-4E4B-86A8-40297738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F6B35-70B8-4539-9F72-B4858EFD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CAAB5-C7E7-472D-BC78-F4149095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C1BA5-A887-40BF-A965-95DF10FE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3152C-35B3-43F0-843E-C0B2041CB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2418-91FB-44C4-9904-C80F31DC7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8238-3831-45CF-AB9C-E104B17942D1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E059-420D-45B8-9153-1F8FA47DD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E245-55AB-40B9-9E49-138CC79AC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3C5D3-8C68-424A-BE0B-A22E05F8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D8D87-0872-434D-948E-E55682D3A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Understanding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 err="1">
                <a:solidFill>
                  <a:srgbClr val="FFFFFF"/>
                </a:solidFill>
              </a:rPr>
              <a:t>call_indirect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51DBD-83D9-42E7-8060-D38E97E4D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600">
                <a:solidFill>
                  <a:srgbClr val="1B1B1B"/>
                </a:solidFill>
              </a:rPr>
              <a:t>Ross Tate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6E733983-61D3-4D95-B42F-4B5C377C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2B3B-CEBA-4F63-99F3-B678CDAD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FB1E-8C52-4CC9-B0AE-AB50EA37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function foo() : </a:t>
            </a:r>
            <a:r>
              <a:rPr lang="en-US" sz="3600" dirty="0" err="1"/>
              <a:t>funcref</a:t>
            </a:r>
            <a:r>
              <a:rPr lang="en-US" sz="3600" dirty="0"/>
              <a:t> {…}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call_indirect</a:t>
            </a:r>
            <a:r>
              <a:rPr lang="en-US" sz="3600" dirty="0"/>
              <a:t> ([] -&gt; [</a:t>
            </a:r>
            <a:r>
              <a:rPr lang="en-US" sz="3600" dirty="0" err="1"/>
              <a:t>anyref</a:t>
            </a:r>
            <a:r>
              <a:rPr lang="en-US" sz="3600" dirty="0"/>
              <a:t>]) $foo;</a:t>
            </a: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7FAF277D-FE98-41AB-85A2-22DB007D70F7}"/>
              </a:ext>
            </a:extLst>
          </p:cNvPr>
          <p:cNvSpPr/>
          <p:nvPr/>
        </p:nvSpPr>
        <p:spPr>
          <a:xfrm>
            <a:off x="1012460" y="4148980"/>
            <a:ext cx="1662546" cy="1662546"/>
          </a:xfrm>
          <a:prstGeom prst="noSmoking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2B3B-CEBA-4F63-99F3-B678CDAD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FB1E-8C52-4CC9-B0AE-AB50EA37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function foo() : </a:t>
            </a:r>
            <a:r>
              <a:rPr lang="en-US" sz="3600" dirty="0" err="1"/>
              <a:t>funcref</a:t>
            </a:r>
            <a:r>
              <a:rPr lang="en-US" sz="3600" dirty="0"/>
              <a:t> {…}</a:t>
            </a:r>
          </a:p>
          <a:p>
            <a:pPr marL="0" indent="0">
              <a:buNone/>
            </a:pPr>
            <a:r>
              <a:rPr lang="en-US" sz="3600" dirty="0"/>
              <a:t>export foo : [] -&gt; [</a:t>
            </a:r>
            <a:r>
              <a:rPr lang="en-US" sz="3600" dirty="0" err="1"/>
              <a:t>funcref</a:t>
            </a:r>
            <a:r>
              <a:rPr lang="en-US" sz="3600" dirty="0"/>
              <a:t>];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import foo : [] -&gt; [</a:t>
            </a:r>
            <a:r>
              <a:rPr lang="en-US" sz="3600" dirty="0" err="1"/>
              <a:t>anyref</a:t>
            </a:r>
            <a:r>
              <a:rPr lang="en-US" sz="3600" dirty="0"/>
              <a:t>];</a:t>
            </a:r>
          </a:p>
          <a:p>
            <a:pPr marL="0" indent="0">
              <a:buNone/>
            </a:pPr>
            <a:r>
              <a:rPr lang="en-US" sz="3600" dirty="0" err="1"/>
              <a:t>call_indirect</a:t>
            </a:r>
            <a:r>
              <a:rPr lang="en-US" sz="3600" dirty="0"/>
              <a:t> ([] -&gt; [</a:t>
            </a:r>
            <a:r>
              <a:rPr lang="en-US" sz="3600" dirty="0" err="1"/>
              <a:t>anyref</a:t>
            </a:r>
            <a:r>
              <a:rPr lang="en-US" sz="3600" dirty="0"/>
              <a:t>]) $foo;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049FEF7C-1C3A-4ECC-9CE5-9DB6D9010DC1}"/>
              </a:ext>
            </a:extLst>
          </p:cNvPr>
          <p:cNvSpPr/>
          <p:nvPr/>
        </p:nvSpPr>
        <p:spPr>
          <a:xfrm>
            <a:off x="7362764" y="3523064"/>
            <a:ext cx="1662546" cy="1662546"/>
          </a:xfrm>
          <a:prstGeom prst="noSmoking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2B3B-CEBA-4F63-99F3-B678CDAD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FB1E-8C52-4CC9-B0AE-AB50EA37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0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function foo() : </a:t>
            </a:r>
            <a:r>
              <a:rPr lang="en-US" sz="3600" dirty="0" err="1"/>
              <a:t>funcref</a:t>
            </a:r>
            <a:r>
              <a:rPr lang="en-US" sz="3600" dirty="0"/>
              <a:t> {…}</a:t>
            </a:r>
          </a:p>
          <a:p>
            <a:pPr marL="0" indent="0">
              <a:buNone/>
            </a:pPr>
            <a:r>
              <a:rPr lang="en-US" sz="3600" dirty="0" err="1"/>
              <a:t>foo_ref</a:t>
            </a:r>
            <a:r>
              <a:rPr lang="en-US" sz="3600" dirty="0"/>
              <a:t> := </a:t>
            </a:r>
            <a:r>
              <a:rPr lang="en-US" sz="3600" dirty="0" err="1"/>
              <a:t>ref.func</a:t>
            </a:r>
            <a:r>
              <a:rPr lang="en-US" sz="3600" dirty="0"/>
              <a:t> $foo;</a:t>
            </a:r>
          </a:p>
          <a:p>
            <a:pPr marL="0" indent="0">
              <a:buNone/>
            </a:pPr>
            <a:r>
              <a:rPr lang="en-US" sz="3600" dirty="0"/>
              <a:t>export </a:t>
            </a:r>
            <a:r>
              <a:rPr lang="en-US" sz="3600" dirty="0" err="1"/>
              <a:t>foo_ref</a:t>
            </a:r>
            <a:r>
              <a:rPr lang="en-US" sz="3600" dirty="0"/>
              <a:t> : </a:t>
            </a:r>
            <a:r>
              <a:rPr lang="en-US" sz="3600" dirty="0" err="1"/>
              <a:t>funcref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import </a:t>
            </a:r>
            <a:r>
              <a:rPr lang="en-US" sz="3600" dirty="0" err="1"/>
              <a:t>foo_ref</a:t>
            </a:r>
            <a:r>
              <a:rPr lang="en-US" sz="3600" dirty="0"/>
              <a:t> : </a:t>
            </a:r>
            <a:r>
              <a:rPr lang="en-US" sz="3600" dirty="0" err="1"/>
              <a:t>funcref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 err="1"/>
              <a:t>table.set</a:t>
            </a:r>
            <a:r>
              <a:rPr lang="en-US" sz="3600" dirty="0"/>
              <a:t> $t 5 (</a:t>
            </a:r>
            <a:r>
              <a:rPr lang="en-US" sz="3600" dirty="0" err="1"/>
              <a:t>global.get</a:t>
            </a:r>
            <a:r>
              <a:rPr lang="en-US" sz="3600" dirty="0"/>
              <a:t> $</a:t>
            </a:r>
            <a:r>
              <a:rPr lang="en-US" sz="3600" dirty="0" err="1"/>
              <a:t>foo_ref</a:t>
            </a:r>
            <a:r>
              <a:rPr lang="en-US" sz="3600" dirty="0"/>
              <a:t>);</a:t>
            </a:r>
          </a:p>
          <a:p>
            <a:pPr marL="0" indent="0">
              <a:buNone/>
            </a:pPr>
            <a:r>
              <a:rPr lang="en-US" sz="3600" dirty="0" err="1"/>
              <a:t>call_indirect</a:t>
            </a:r>
            <a:r>
              <a:rPr lang="en-US" sz="3600" dirty="0"/>
              <a:t> $t ([] -&gt; [</a:t>
            </a:r>
            <a:r>
              <a:rPr lang="en-US" sz="3600" dirty="0" err="1"/>
              <a:t>anyref</a:t>
            </a:r>
            <a:r>
              <a:rPr lang="en-US" sz="3600" dirty="0"/>
              <a:t>]) 5;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152363BD-06C2-4503-BC84-4B3D48CF4E65}"/>
              </a:ext>
            </a:extLst>
          </p:cNvPr>
          <p:cNvSpPr/>
          <p:nvPr/>
        </p:nvSpPr>
        <p:spPr>
          <a:xfrm>
            <a:off x="7769164" y="4428228"/>
            <a:ext cx="1662546" cy="1662546"/>
          </a:xfrm>
          <a:prstGeom prst="noSmoking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Understanding call_indirect</vt:lpstr>
      <vt:lpstr>Test 1</vt:lpstr>
      <vt:lpstr>Test 2</vt:lpstr>
      <vt:lpstr>Test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call_indirect</dc:title>
  <dc:creator>Ross Tate</dc:creator>
  <cp:lastModifiedBy>Ross Everett Tate</cp:lastModifiedBy>
  <cp:revision>14</cp:revision>
  <dcterms:created xsi:type="dcterms:W3CDTF">2020-04-02T13:09:50Z</dcterms:created>
  <dcterms:modified xsi:type="dcterms:W3CDTF">2020-04-02T17:38:15Z</dcterms:modified>
</cp:coreProperties>
</file>