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7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39373-B6F6-45A8-8BF1-A592F8153FF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B2D1922-609A-41F1-8DB8-E068AE903226}">
      <dgm:prSet/>
      <dgm:spPr/>
      <dgm:t>
        <a:bodyPr/>
        <a:lstStyle/>
        <a:p>
          <a:r>
            <a:rPr lang="en-US" dirty="0"/>
            <a:t>Garbage collection</a:t>
          </a:r>
        </a:p>
      </dgm:t>
    </dgm:pt>
    <dgm:pt modelId="{C9526361-80CE-46FB-BC8F-ED6E79608D49}" type="parTrans" cxnId="{7D23F035-04CA-41B2-9EC5-33FBC22880D7}">
      <dgm:prSet/>
      <dgm:spPr/>
      <dgm:t>
        <a:bodyPr/>
        <a:lstStyle/>
        <a:p>
          <a:endParaRPr lang="en-US"/>
        </a:p>
      </dgm:t>
    </dgm:pt>
    <dgm:pt modelId="{4EF522B3-F6E0-4071-AFD2-8F2429E6C1E4}" type="sibTrans" cxnId="{7D23F035-04CA-41B2-9EC5-33FBC22880D7}">
      <dgm:prSet/>
      <dgm:spPr/>
      <dgm:t>
        <a:bodyPr/>
        <a:lstStyle/>
        <a:p>
          <a:endParaRPr lang="en-US"/>
        </a:p>
      </dgm:t>
    </dgm:pt>
    <dgm:pt modelId="{F3505533-250C-4BA3-AA3F-6240E24F502D}">
      <dgm:prSet/>
      <dgm:spPr/>
      <dgm:t>
        <a:bodyPr/>
        <a:lstStyle/>
        <a:p>
          <a:r>
            <a:rPr lang="en-US" dirty="0"/>
            <a:t>Stack tracing</a:t>
          </a:r>
        </a:p>
      </dgm:t>
    </dgm:pt>
    <dgm:pt modelId="{A66B9E45-53D5-4C81-B715-77C30B4B0051}" type="parTrans" cxnId="{937612A2-0664-4AC2-9785-03D65DD4D625}">
      <dgm:prSet/>
      <dgm:spPr/>
      <dgm:t>
        <a:bodyPr/>
        <a:lstStyle/>
        <a:p>
          <a:endParaRPr lang="en-US"/>
        </a:p>
      </dgm:t>
    </dgm:pt>
    <dgm:pt modelId="{72099CED-79C7-430E-BE44-75E470C1411F}" type="sibTrans" cxnId="{937612A2-0664-4AC2-9785-03D65DD4D625}">
      <dgm:prSet/>
      <dgm:spPr/>
      <dgm:t>
        <a:bodyPr/>
        <a:lstStyle/>
        <a:p>
          <a:endParaRPr lang="en-US"/>
        </a:p>
      </dgm:t>
    </dgm:pt>
    <dgm:pt modelId="{717BB6F8-78BF-4F20-84CA-CCEAACA1C898}">
      <dgm:prSet/>
      <dgm:spPr/>
      <dgm:t>
        <a:bodyPr/>
        <a:lstStyle/>
        <a:p>
          <a:r>
            <a:rPr lang="en-US" dirty="0"/>
            <a:t>Dynamic scoping</a:t>
          </a:r>
        </a:p>
      </dgm:t>
    </dgm:pt>
    <dgm:pt modelId="{C996E3A8-D66B-4627-B9DE-F3CB84534E93}" type="parTrans" cxnId="{9735DFBB-74FD-4D95-A2F1-456458DCE223}">
      <dgm:prSet/>
      <dgm:spPr/>
      <dgm:t>
        <a:bodyPr/>
        <a:lstStyle/>
        <a:p>
          <a:endParaRPr lang="en-US"/>
        </a:p>
      </dgm:t>
    </dgm:pt>
    <dgm:pt modelId="{1F440BF8-628F-400F-8414-3ABE443CB74C}" type="sibTrans" cxnId="{9735DFBB-74FD-4D95-A2F1-456458DCE223}">
      <dgm:prSet/>
      <dgm:spPr/>
      <dgm:t>
        <a:bodyPr/>
        <a:lstStyle/>
        <a:p>
          <a:endParaRPr lang="en-US"/>
        </a:p>
      </dgm:t>
    </dgm:pt>
    <dgm:pt modelId="{CDC7E7DD-5264-4AE0-B39E-7937C261438E}">
      <dgm:prSet/>
      <dgm:spPr/>
      <dgm:t>
        <a:bodyPr/>
        <a:lstStyle/>
        <a:p>
          <a:r>
            <a:rPr lang="en-US" dirty="0"/>
            <a:t>Debuggers</a:t>
          </a:r>
        </a:p>
      </dgm:t>
    </dgm:pt>
    <dgm:pt modelId="{43F93AC9-9AF1-4DCD-B7B3-49F41D640CA1}" type="parTrans" cxnId="{138FA163-866F-4DCD-8AE5-89844A4B325B}">
      <dgm:prSet/>
      <dgm:spPr/>
      <dgm:t>
        <a:bodyPr/>
        <a:lstStyle/>
        <a:p>
          <a:endParaRPr lang="en-US"/>
        </a:p>
      </dgm:t>
    </dgm:pt>
    <dgm:pt modelId="{30AC1D78-2A2D-48E2-AF22-398FA4199A7F}" type="sibTrans" cxnId="{138FA163-866F-4DCD-8AE5-89844A4B325B}">
      <dgm:prSet/>
      <dgm:spPr/>
      <dgm:t>
        <a:bodyPr/>
        <a:lstStyle/>
        <a:p>
          <a:endParaRPr lang="en-US"/>
        </a:p>
      </dgm:t>
    </dgm:pt>
    <dgm:pt modelId="{D41580DC-95EF-4814-9C51-43724D8A5AAA}">
      <dgm:prSet/>
      <dgm:spPr/>
      <dgm:t>
        <a:bodyPr/>
        <a:lstStyle/>
        <a:p>
          <a:r>
            <a:rPr lang="en-US" dirty="0"/>
            <a:t>Stack-allocated closures</a:t>
          </a:r>
        </a:p>
      </dgm:t>
    </dgm:pt>
    <dgm:pt modelId="{80800ACF-0409-4119-AAE1-404C91061588}" type="parTrans" cxnId="{6D5C310E-BA2E-4311-B6D3-6509602E624C}">
      <dgm:prSet/>
      <dgm:spPr/>
      <dgm:t>
        <a:bodyPr/>
        <a:lstStyle/>
        <a:p>
          <a:endParaRPr lang="en-US"/>
        </a:p>
      </dgm:t>
    </dgm:pt>
    <dgm:pt modelId="{7CAD6623-1779-4B85-BB06-5C91A2D8D14B}" type="sibTrans" cxnId="{6D5C310E-BA2E-4311-B6D3-6509602E624C}">
      <dgm:prSet/>
      <dgm:spPr/>
      <dgm:t>
        <a:bodyPr/>
        <a:lstStyle/>
        <a:p>
          <a:endParaRPr lang="en-US"/>
        </a:p>
      </dgm:t>
    </dgm:pt>
    <dgm:pt modelId="{82033291-5104-4BB8-9E6D-6ECADF7FF1A5}">
      <dgm:prSet/>
      <dgm:spPr/>
      <dgm:t>
        <a:bodyPr/>
        <a:lstStyle/>
        <a:p>
          <a:r>
            <a:rPr lang="en-US" dirty="0"/>
            <a:t>Generators</a:t>
          </a:r>
        </a:p>
      </dgm:t>
    </dgm:pt>
    <dgm:pt modelId="{4428F6EC-100D-414E-A11D-09B111E2D2FE}" type="parTrans" cxnId="{2F2C830C-158E-4399-8EF9-7F6103E7C9D7}">
      <dgm:prSet/>
      <dgm:spPr/>
      <dgm:t>
        <a:bodyPr/>
        <a:lstStyle/>
        <a:p>
          <a:endParaRPr lang="en-US"/>
        </a:p>
      </dgm:t>
    </dgm:pt>
    <dgm:pt modelId="{04B6517C-69A3-45CF-85E0-CC838CC286E7}" type="sibTrans" cxnId="{2F2C830C-158E-4399-8EF9-7F6103E7C9D7}">
      <dgm:prSet/>
      <dgm:spPr/>
      <dgm:t>
        <a:bodyPr/>
        <a:lstStyle/>
        <a:p>
          <a:endParaRPr lang="en-US"/>
        </a:p>
      </dgm:t>
    </dgm:pt>
    <dgm:pt modelId="{BB786954-B3AA-4A56-9DC2-0AE8D07240D7}">
      <dgm:prSet/>
      <dgm:spPr/>
      <dgm:t>
        <a:bodyPr/>
        <a:lstStyle/>
        <a:p>
          <a:r>
            <a:rPr lang="en-US" dirty="0"/>
            <a:t>C# out/ref parameters</a:t>
          </a:r>
        </a:p>
      </dgm:t>
    </dgm:pt>
    <dgm:pt modelId="{6D20BD19-B867-45CF-A3C3-FD531BD3DB46}" type="parTrans" cxnId="{49ACBFCD-FD35-4BAB-85D5-11CB3D6C9524}">
      <dgm:prSet/>
      <dgm:spPr/>
      <dgm:t>
        <a:bodyPr/>
        <a:lstStyle/>
        <a:p>
          <a:endParaRPr lang="en-US"/>
        </a:p>
      </dgm:t>
    </dgm:pt>
    <dgm:pt modelId="{75AAA938-33EA-4A77-A00E-785E514FCD61}" type="sibTrans" cxnId="{49ACBFCD-FD35-4BAB-85D5-11CB3D6C9524}">
      <dgm:prSet/>
      <dgm:spPr/>
      <dgm:t>
        <a:bodyPr/>
        <a:lstStyle/>
        <a:p>
          <a:endParaRPr lang="en-US"/>
        </a:p>
      </dgm:t>
    </dgm:pt>
    <dgm:pt modelId="{1EBF3172-172C-48ED-8599-E95964281BC3}">
      <dgm:prSet/>
      <dgm:spPr/>
      <dgm:t>
        <a:bodyPr/>
        <a:lstStyle/>
        <a:p>
          <a:r>
            <a:rPr lang="en-US" dirty="0"/>
            <a:t>Scala’s lazy parameters</a:t>
          </a:r>
        </a:p>
      </dgm:t>
    </dgm:pt>
    <dgm:pt modelId="{4F727C50-C626-4A5E-88A0-51107EDDE312}" type="parTrans" cxnId="{97E2C94E-E94B-40AD-B3E4-4A4549E31E1E}">
      <dgm:prSet/>
      <dgm:spPr/>
      <dgm:t>
        <a:bodyPr/>
        <a:lstStyle/>
        <a:p>
          <a:endParaRPr lang="en-US"/>
        </a:p>
      </dgm:t>
    </dgm:pt>
    <dgm:pt modelId="{75E00F84-ABD1-4DDB-B7E1-6DC4E10723AB}" type="sibTrans" cxnId="{97E2C94E-E94B-40AD-B3E4-4A4549E31E1E}">
      <dgm:prSet/>
      <dgm:spPr/>
      <dgm:t>
        <a:bodyPr/>
        <a:lstStyle/>
        <a:p>
          <a:endParaRPr lang="en-US"/>
        </a:p>
      </dgm:t>
    </dgm:pt>
    <dgm:pt modelId="{630D4B97-05E0-45C3-B9CD-C008FD867DB8}">
      <dgm:prSet/>
      <dgm:spPr/>
      <dgm:t>
        <a:bodyPr/>
        <a:lstStyle/>
        <a:p>
          <a:r>
            <a:rPr lang="en-US" dirty="0"/>
            <a:t>Optimized higher-order programming</a:t>
          </a:r>
        </a:p>
      </dgm:t>
    </dgm:pt>
    <dgm:pt modelId="{F7DD6D4A-0B02-4DCC-9F79-DB50E03D03BC}" type="parTrans" cxnId="{C13F53A3-9F61-49D6-AE3D-72F1BF57FA2C}">
      <dgm:prSet/>
      <dgm:spPr/>
      <dgm:t>
        <a:bodyPr/>
        <a:lstStyle/>
        <a:p>
          <a:endParaRPr lang="en-US"/>
        </a:p>
      </dgm:t>
    </dgm:pt>
    <dgm:pt modelId="{6DB6C3EB-AE0F-4896-A9AC-1747B86B9D07}" type="sibTrans" cxnId="{C13F53A3-9F61-49D6-AE3D-72F1BF57FA2C}">
      <dgm:prSet/>
      <dgm:spPr/>
      <dgm:t>
        <a:bodyPr/>
        <a:lstStyle/>
        <a:p>
          <a:endParaRPr lang="en-US"/>
        </a:p>
      </dgm:t>
    </dgm:pt>
    <dgm:pt modelId="{44FC218D-971A-49E7-9BEA-A529800B83A1}" type="pres">
      <dgm:prSet presAssocID="{1BE39373-B6F6-45A8-8BF1-A592F8153FF6}" presName="linear" presStyleCnt="0">
        <dgm:presLayoutVars>
          <dgm:animLvl val="lvl"/>
          <dgm:resizeHandles val="exact"/>
        </dgm:presLayoutVars>
      </dgm:prSet>
      <dgm:spPr/>
    </dgm:pt>
    <dgm:pt modelId="{AD23E96D-DF02-4396-B298-571CB90FF294}" type="pres">
      <dgm:prSet presAssocID="{2B2D1922-609A-41F1-8DB8-E068AE90322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97CCD5-A233-405D-93CB-C54A211D0298}" type="pres">
      <dgm:prSet presAssocID="{4EF522B3-F6E0-4071-AFD2-8F2429E6C1E4}" presName="spacer" presStyleCnt="0"/>
      <dgm:spPr/>
    </dgm:pt>
    <dgm:pt modelId="{67BE72CE-2559-4CDE-BFB0-C5F8BF6A0CE7}" type="pres">
      <dgm:prSet presAssocID="{F3505533-250C-4BA3-AA3F-6240E24F50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2A29F87-066E-49BC-A689-56EC5A42B6C4}" type="pres">
      <dgm:prSet presAssocID="{72099CED-79C7-430E-BE44-75E470C1411F}" presName="spacer" presStyleCnt="0"/>
      <dgm:spPr/>
    </dgm:pt>
    <dgm:pt modelId="{55648CEC-9351-4D86-8496-D0049C7C1C12}" type="pres">
      <dgm:prSet presAssocID="{717BB6F8-78BF-4F20-84CA-CCEAACA1C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AAC8947-13B7-44AD-9908-33564B23DCA2}" type="pres">
      <dgm:prSet presAssocID="{1F440BF8-628F-400F-8414-3ABE443CB74C}" presName="spacer" presStyleCnt="0"/>
      <dgm:spPr/>
    </dgm:pt>
    <dgm:pt modelId="{D11450EE-8955-48A6-893B-5E88EC8245A4}" type="pres">
      <dgm:prSet presAssocID="{CDC7E7DD-5264-4AE0-B39E-7937C261438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893AF09-88BC-4B45-8DC9-2572B8891B70}" type="pres">
      <dgm:prSet presAssocID="{30AC1D78-2A2D-48E2-AF22-398FA4199A7F}" presName="spacer" presStyleCnt="0"/>
      <dgm:spPr/>
    </dgm:pt>
    <dgm:pt modelId="{DB72E275-D1F0-4D0B-AEB3-690C55FBE164}" type="pres">
      <dgm:prSet presAssocID="{D41580DC-95EF-4814-9C51-43724D8A5AA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0E3D659-D228-4DE4-9ACB-D043206E1125}" type="pres">
      <dgm:prSet presAssocID="{D41580DC-95EF-4814-9C51-43724D8A5AA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E3C5B09-7778-4647-A5D7-1237451A422B}" type="presOf" srcId="{82033291-5104-4BB8-9E6D-6ECADF7FF1A5}" destId="{A0E3D659-D228-4DE4-9ACB-D043206E1125}" srcOrd="0" destOrd="0" presId="urn:microsoft.com/office/officeart/2005/8/layout/vList2"/>
    <dgm:cxn modelId="{2F2C830C-158E-4399-8EF9-7F6103E7C9D7}" srcId="{D41580DC-95EF-4814-9C51-43724D8A5AAA}" destId="{82033291-5104-4BB8-9E6D-6ECADF7FF1A5}" srcOrd="0" destOrd="0" parTransId="{4428F6EC-100D-414E-A11D-09B111E2D2FE}" sibTransId="{04B6517C-69A3-45CF-85E0-CC838CC286E7}"/>
    <dgm:cxn modelId="{6D5C310E-BA2E-4311-B6D3-6509602E624C}" srcId="{1BE39373-B6F6-45A8-8BF1-A592F8153FF6}" destId="{D41580DC-95EF-4814-9C51-43724D8A5AAA}" srcOrd="4" destOrd="0" parTransId="{80800ACF-0409-4119-AAE1-404C91061588}" sibTransId="{7CAD6623-1779-4B85-BB06-5C91A2D8D14B}"/>
    <dgm:cxn modelId="{7D23F035-04CA-41B2-9EC5-33FBC22880D7}" srcId="{1BE39373-B6F6-45A8-8BF1-A592F8153FF6}" destId="{2B2D1922-609A-41F1-8DB8-E068AE903226}" srcOrd="0" destOrd="0" parTransId="{C9526361-80CE-46FB-BC8F-ED6E79608D49}" sibTransId="{4EF522B3-F6E0-4071-AFD2-8F2429E6C1E4}"/>
    <dgm:cxn modelId="{138FA163-866F-4DCD-8AE5-89844A4B325B}" srcId="{1BE39373-B6F6-45A8-8BF1-A592F8153FF6}" destId="{CDC7E7DD-5264-4AE0-B39E-7937C261438E}" srcOrd="3" destOrd="0" parTransId="{43F93AC9-9AF1-4DCD-B7B3-49F41D640CA1}" sibTransId="{30AC1D78-2A2D-48E2-AF22-398FA4199A7F}"/>
    <dgm:cxn modelId="{DAD40845-8D0A-4703-AAB1-8DC5D9B14C65}" type="presOf" srcId="{D41580DC-95EF-4814-9C51-43724D8A5AAA}" destId="{DB72E275-D1F0-4D0B-AEB3-690C55FBE164}" srcOrd="0" destOrd="0" presId="urn:microsoft.com/office/officeart/2005/8/layout/vList2"/>
    <dgm:cxn modelId="{97E2C94E-E94B-40AD-B3E4-4A4549E31E1E}" srcId="{D41580DC-95EF-4814-9C51-43724D8A5AAA}" destId="{1EBF3172-172C-48ED-8599-E95964281BC3}" srcOrd="2" destOrd="0" parTransId="{4F727C50-C626-4A5E-88A0-51107EDDE312}" sibTransId="{75E00F84-ABD1-4DDB-B7E1-6DC4E10723AB}"/>
    <dgm:cxn modelId="{39BF126F-680D-4194-96CD-3A89E43C8544}" type="presOf" srcId="{CDC7E7DD-5264-4AE0-B39E-7937C261438E}" destId="{D11450EE-8955-48A6-893B-5E88EC8245A4}" srcOrd="0" destOrd="0" presId="urn:microsoft.com/office/officeart/2005/8/layout/vList2"/>
    <dgm:cxn modelId="{CB1EAE84-B438-4FB1-AED8-E69A79A94DAC}" type="presOf" srcId="{2B2D1922-609A-41F1-8DB8-E068AE903226}" destId="{AD23E96D-DF02-4396-B298-571CB90FF294}" srcOrd="0" destOrd="0" presId="urn:microsoft.com/office/officeart/2005/8/layout/vList2"/>
    <dgm:cxn modelId="{508DE390-2D59-4018-AFBC-09D929B8350D}" type="presOf" srcId="{630D4B97-05E0-45C3-B9CD-C008FD867DB8}" destId="{A0E3D659-D228-4DE4-9ACB-D043206E1125}" srcOrd="0" destOrd="3" presId="urn:microsoft.com/office/officeart/2005/8/layout/vList2"/>
    <dgm:cxn modelId="{937612A2-0664-4AC2-9785-03D65DD4D625}" srcId="{1BE39373-B6F6-45A8-8BF1-A592F8153FF6}" destId="{F3505533-250C-4BA3-AA3F-6240E24F502D}" srcOrd="1" destOrd="0" parTransId="{A66B9E45-53D5-4C81-B715-77C30B4B0051}" sibTransId="{72099CED-79C7-430E-BE44-75E470C1411F}"/>
    <dgm:cxn modelId="{C13F53A3-9F61-49D6-AE3D-72F1BF57FA2C}" srcId="{D41580DC-95EF-4814-9C51-43724D8A5AAA}" destId="{630D4B97-05E0-45C3-B9CD-C008FD867DB8}" srcOrd="3" destOrd="0" parTransId="{F7DD6D4A-0B02-4DCC-9F79-DB50E03D03BC}" sibTransId="{6DB6C3EB-AE0F-4896-A9AC-1747B86B9D07}"/>
    <dgm:cxn modelId="{478656AB-C039-47C0-8AAE-A4AD15DAA137}" type="presOf" srcId="{1BE39373-B6F6-45A8-8BF1-A592F8153FF6}" destId="{44FC218D-971A-49E7-9BEA-A529800B83A1}" srcOrd="0" destOrd="0" presId="urn:microsoft.com/office/officeart/2005/8/layout/vList2"/>
    <dgm:cxn modelId="{2328B2B7-7110-4691-9BC7-4DEBB77D50DF}" type="presOf" srcId="{BB786954-B3AA-4A56-9DC2-0AE8D07240D7}" destId="{A0E3D659-D228-4DE4-9ACB-D043206E1125}" srcOrd="0" destOrd="1" presId="urn:microsoft.com/office/officeart/2005/8/layout/vList2"/>
    <dgm:cxn modelId="{9735DFBB-74FD-4D95-A2F1-456458DCE223}" srcId="{1BE39373-B6F6-45A8-8BF1-A592F8153FF6}" destId="{717BB6F8-78BF-4F20-84CA-CCEAACA1C898}" srcOrd="2" destOrd="0" parTransId="{C996E3A8-D66B-4627-B9DE-F3CB84534E93}" sibTransId="{1F440BF8-628F-400F-8414-3ABE443CB74C}"/>
    <dgm:cxn modelId="{49ACBFCD-FD35-4BAB-85D5-11CB3D6C9524}" srcId="{D41580DC-95EF-4814-9C51-43724D8A5AAA}" destId="{BB786954-B3AA-4A56-9DC2-0AE8D07240D7}" srcOrd="1" destOrd="0" parTransId="{6D20BD19-B867-45CF-A3C3-FD531BD3DB46}" sibTransId="{75AAA938-33EA-4A77-A00E-785E514FCD61}"/>
    <dgm:cxn modelId="{B9F134D5-619D-4862-A5A8-3E5F4A1441F0}" type="presOf" srcId="{717BB6F8-78BF-4F20-84CA-CCEAACA1C898}" destId="{55648CEC-9351-4D86-8496-D0049C7C1C12}" srcOrd="0" destOrd="0" presId="urn:microsoft.com/office/officeart/2005/8/layout/vList2"/>
    <dgm:cxn modelId="{DD8D1EF7-B626-49F9-9EC9-C4EBCF24F10D}" type="presOf" srcId="{F3505533-250C-4BA3-AA3F-6240E24F502D}" destId="{67BE72CE-2559-4CDE-BFB0-C5F8BF6A0CE7}" srcOrd="0" destOrd="0" presId="urn:microsoft.com/office/officeart/2005/8/layout/vList2"/>
    <dgm:cxn modelId="{FB54EDFC-F94C-4CFE-A899-7CFD8663E57B}" type="presOf" srcId="{1EBF3172-172C-48ED-8599-E95964281BC3}" destId="{A0E3D659-D228-4DE4-9ACB-D043206E1125}" srcOrd="0" destOrd="2" presId="urn:microsoft.com/office/officeart/2005/8/layout/vList2"/>
    <dgm:cxn modelId="{B4E4CBD0-D7EE-42A2-B842-9C12939C7BEA}" type="presParOf" srcId="{44FC218D-971A-49E7-9BEA-A529800B83A1}" destId="{AD23E96D-DF02-4396-B298-571CB90FF294}" srcOrd="0" destOrd="0" presId="urn:microsoft.com/office/officeart/2005/8/layout/vList2"/>
    <dgm:cxn modelId="{7A00C890-7BD3-46A8-AD87-999D87E191B1}" type="presParOf" srcId="{44FC218D-971A-49E7-9BEA-A529800B83A1}" destId="{CA97CCD5-A233-405D-93CB-C54A211D0298}" srcOrd="1" destOrd="0" presId="urn:microsoft.com/office/officeart/2005/8/layout/vList2"/>
    <dgm:cxn modelId="{2C644C99-403F-475E-BC25-4CAE3D6E88FF}" type="presParOf" srcId="{44FC218D-971A-49E7-9BEA-A529800B83A1}" destId="{67BE72CE-2559-4CDE-BFB0-C5F8BF6A0CE7}" srcOrd="2" destOrd="0" presId="urn:microsoft.com/office/officeart/2005/8/layout/vList2"/>
    <dgm:cxn modelId="{CFBAF569-3ED5-41C1-809B-5DA68CC905FA}" type="presParOf" srcId="{44FC218D-971A-49E7-9BEA-A529800B83A1}" destId="{62A29F87-066E-49BC-A689-56EC5A42B6C4}" srcOrd="3" destOrd="0" presId="urn:microsoft.com/office/officeart/2005/8/layout/vList2"/>
    <dgm:cxn modelId="{3EE4BFCD-220D-4005-B0C0-68102FE39D73}" type="presParOf" srcId="{44FC218D-971A-49E7-9BEA-A529800B83A1}" destId="{55648CEC-9351-4D86-8496-D0049C7C1C12}" srcOrd="4" destOrd="0" presId="urn:microsoft.com/office/officeart/2005/8/layout/vList2"/>
    <dgm:cxn modelId="{7D59391E-2620-497C-9F4F-18032DE58B4B}" type="presParOf" srcId="{44FC218D-971A-49E7-9BEA-A529800B83A1}" destId="{CAAC8947-13B7-44AD-9908-33564B23DCA2}" srcOrd="5" destOrd="0" presId="urn:microsoft.com/office/officeart/2005/8/layout/vList2"/>
    <dgm:cxn modelId="{46F9BF2D-9777-46B8-B0AF-37ACA149F8A4}" type="presParOf" srcId="{44FC218D-971A-49E7-9BEA-A529800B83A1}" destId="{D11450EE-8955-48A6-893B-5E88EC8245A4}" srcOrd="6" destOrd="0" presId="urn:microsoft.com/office/officeart/2005/8/layout/vList2"/>
    <dgm:cxn modelId="{C8565353-3D7D-41B9-B913-587F7F83338A}" type="presParOf" srcId="{44FC218D-971A-49E7-9BEA-A529800B83A1}" destId="{F893AF09-88BC-4B45-8DC9-2572B8891B70}" srcOrd="7" destOrd="0" presId="urn:microsoft.com/office/officeart/2005/8/layout/vList2"/>
    <dgm:cxn modelId="{6FA4D2E7-0071-48AD-9318-60511B835B01}" type="presParOf" srcId="{44FC218D-971A-49E7-9BEA-A529800B83A1}" destId="{DB72E275-D1F0-4D0B-AEB3-690C55FBE164}" srcOrd="8" destOrd="0" presId="urn:microsoft.com/office/officeart/2005/8/layout/vList2"/>
    <dgm:cxn modelId="{B65EB51B-F6E4-4E79-94B0-EA82E8F43E48}" type="presParOf" srcId="{44FC218D-971A-49E7-9BEA-A529800B83A1}" destId="{A0E3D659-D228-4DE4-9ACB-D043206E1125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3E96D-DF02-4396-B298-571CB90FF294}">
      <dsp:nvSpPr>
        <dsp:cNvPr id="0" name=""/>
        <dsp:cNvSpPr/>
      </dsp:nvSpPr>
      <dsp:spPr>
        <a:xfrm>
          <a:off x="0" y="15907"/>
          <a:ext cx="6254749" cy="702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Garbage collection</a:t>
          </a:r>
        </a:p>
      </dsp:txBody>
      <dsp:txXfrm>
        <a:off x="34269" y="50176"/>
        <a:ext cx="6186211" cy="633462"/>
      </dsp:txXfrm>
    </dsp:sp>
    <dsp:sp modelId="{67BE72CE-2559-4CDE-BFB0-C5F8BF6A0CE7}">
      <dsp:nvSpPr>
        <dsp:cNvPr id="0" name=""/>
        <dsp:cNvSpPr/>
      </dsp:nvSpPr>
      <dsp:spPr>
        <a:xfrm>
          <a:off x="0" y="804307"/>
          <a:ext cx="6254749" cy="702000"/>
        </a:xfrm>
        <a:prstGeom prst="roundRect">
          <a:avLst/>
        </a:prstGeom>
        <a:solidFill>
          <a:schemeClr val="accent5">
            <a:hueOff val="4778670"/>
            <a:satOff val="-10209"/>
            <a:lumOff val="-426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Stack tracing</a:t>
          </a:r>
        </a:p>
      </dsp:txBody>
      <dsp:txXfrm>
        <a:off x="34269" y="838576"/>
        <a:ext cx="6186211" cy="633462"/>
      </dsp:txXfrm>
    </dsp:sp>
    <dsp:sp modelId="{55648CEC-9351-4D86-8496-D0049C7C1C12}">
      <dsp:nvSpPr>
        <dsp:cNvPr id="0" name=""/>
        <dsp:cNvSpPr/>
      </dsp:nvSpPr>
      <dsp:spPr>
        <a:xfrm>
          <a:off x="0" y="1592707"/>
          <a:ext cx="6254749" cy="702000"/>
        </a:xfrm>
        <a:prstGeom prst="round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Dynamic scoping</a:t>
          </a:r>
        </a:p>
      </dsp:txBody>
      <dsp:txXfrm>
        <a:off x="34269" y="1626976"/>
        <a:ext cx="6186211" cy="633462"/>
      </dsp:txXfrm>
    </dsp:sp>
    <dsp:sp modelId="{D11450EE-8955-48A6-893B-5E88EC8245A4}">
      <dsp:nvSpPr>
        <dsp:cNvPr id="0" name=""/>
        <dsp:cNvSpPr/>
      </dsp:nvSpPr>
      <dsp:spPr>
        <a:xfrm>
          <a:off x="0" y="2381107"/>
          <a:ext cx="6254749" cy="702000"/>
        </a:xfrm>
        <a:prstGeom prst="roundRect">
          <a:avLst/>
        </a:prstGeom>
        <a:solidFill>
          <a:schemeClr val="accent5">
            <a:hueOff val="14336010"/>
            <a:satOff val="-30628"/>
            <a:lumOff val="-1279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Debuggers</a:t>
          </a:r>
        </a:p>
      </dsp:txBody>
      <dsp:txXfrm>
        <a:off x="34269" y="2415376"/>
        <a:ext cx="6186211" cy="633462"/>
      </dsp:txXfrm>
    </dsp:sp>
    <dsp:sp modelId="{DB72E275-D1F0-4D0B-AEB3-690C55FBE164}">
      <dsp:nvSpPr>
        <dsp:cNvPr id="0" name=""/>
        <dsp:cNvSpPr/>
      </dsp:nvSpPr>
      <dsp:spPr>
        <a:xfrm>
          <a:off x="0" y="3169507"/>
          <a:ext cx="6254749" cy="70200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Stack-allocated closures</a:t>
          </a:r>
        </a:p>
      </dsp:txBody>
      <dsp:txXfrm>
        <a:off x="34269" y="3203776"/>
        <a:ext cx="6186211" cy="633462"/>
      </dsp:txXfrm>
    </dsp:sp>
    <dsp:sp modelId="{A0E3D659-D228-4DE4-9ACB-D043206E1125}">
      <dsp:nvSpPr>
        <dsp:cNvPr id="0" name=""/>
        <dsp:cNvSpPr/>
      </dsp:nvSpPr>
      <dsp:spPr>
        <a:xfrm>
          <a:off x="0" y="3871507"/>
          <a:ext cx="6254749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8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Generators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C# out/ref parameters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Scala’s lazy parameters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Optimized higher-order programming</a:t>
          </a:r>
        </a:p>
      </dsp:txBody>
      <dsp:txXfrm>
        <a:off x="0" y="3871507"/>
        <a:ext cx="6254749" cy="1521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4T16:07:21.4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20-04-14T16:08:20.485"/>
    </inkml:context>
  </inkml:definitions>
  <inkml:trace contextRef="#ctx0" brushRef="#br0">5807 5680 691 0,'0'0'30'0,"7"-9"7"0,-7 5-29 0,3-8-8 16,1 9 0-16,-1-7 0 0,4 4 230 0,0-3 45 0,-3-1 9 0,3 7 1 16,-3-3-165-16,-4 6-32 15,7 6-8-15,0-3 0 0,0 4-8 0,0 2-2 0,-7 4 0 0,3 2 0 16,4 4-10-16,0 9-3 0,-7 4 0 0,4-1 0 16,3 10-10-16,-7 3-3 0,7 3 0 0,-3 6 0 15,-1 0-13-15,1 1-3 0,3 2-1 0,-4 13 0 16,1 9-6-1,-1-2-1-15,4-7 0 0,0 9 0 0,-7-3 7 16,0 13 1-16,4 0 0 0,-4 3 0 16,0 0 4-16,7-3 0 0,-7-1 1 15,0 4 0-15,0-3 1 16,0 3 0-16,0-3 0 0,0-7 0 16,7 7-10-16,-3-6-3 0,-4 6 0 15,7-7 0-15,0 7-10 16,-7-7-3-16,0 1 0 15,0-1 0-15,3 7-8 16,-3-6 0-16,0 6 9 16,-3-7-9-16,3 7 0 0,-7 0 8 15,0 3-8 1,0-4 0-16,3 11 0 0,-7-7 9 16,-3 6-9-16,4 0 0 0,-4-6 21 15,3 0-2-15,4-3-1 0,-4 3 0 16,4-7-1-1,4-2 0-15,-1-10 0 16,1 10 0-16,3-10-17 0,-7 0 10 16,7-10-10-16,7 7 8 15,-7 0-8-15,0-3 0 0,3-3 0 16,-3 0 0-16,0-1 0 0,0 1 0 0,4 0 0 0,-4 0 0 16,-4-1 0-16,4 7 0 0,-3 3-8 15,-4 7 8-15,0-7 0 0,3 6 0 0,-3-6 0 0,0 4 0 16,-4 8 0-16,4-2 0 15,0-4 0-15,4-2 0 0,-8 5 0 0,4-3 0 16,0 1 0-16,0-4 0 0,3 13 0 0,-6-7 0 16,3-2 0-16,3 2 0 15,1-2 0-15,-8 2 0 0,4 7 0 16,0-6 0-16,0 5 0 0,4 4 0 0,-5-3 0 16,1 3 0-16,-3 0 0 15,3 6 0-15,-4-9 0 16,4 3 0-16,-3-3 0 15,3 0 0-15,-1-7 0 0,-2 7 0 16,3-6 0 0,3-4 0-16,-3-3 0 15,0 4 0-15,7-7 0 16,0 0 0-16,-7 0 0 16,14 3 0-16,-7-3 0 0,0 0 0 15,0-6 0-15,4-3 0 16,-1 6 0-16,4-6 0 15,-3-4 0-15,3-2 0 0,-4-4 0 16,4 0 0-16,-7 1 0 0,4-7 0 16,0-3 0-16,-4-1 0 15,7 1 0-15,-7-6 0 16,3 6 0-16,-3-10 0 16,-3 4-9-16,3 3 9 15,0-10 0-15,0 10 0 0,0-13 0 16,0 10 0-1,-7-4 0-15,3-5 0 16,0 5 0-16,4 0 0 0,-7-5 0 16,4-1 0-16,3 6 0 15,-7-2 0-15,0-4 0 16,0-6 0-16,7 9 0 16,-4-9 0-16,-3 0 0 15,7-3 0-15,-3-6 0 0,3 2 0 0,0 4 0 16,-7-10 0-16,3 1 0 0,0-4 0 15,-3 4 0-15,4-4 0 0,3-6-8 0,-7 3 8 16,0 6 0-16,3-9 0 0,-3 10 0 0,0-4 0 16,4-3 0-16,-8 7 0 0,7 5 0 0,-3-5 0 0,4-1 0 15,-4 7 0-15,3-7 0 0,4 10 0 16,-3-10 0-16,3 7 0 0,0-7 0 0,3 1 0 16,-6-1 0-16,3 1-8 0,0-10 8 0,0 6 0 0,0-6 0 15,0 0 0-15,0 0 0 0,0 0 0 0,0 0-9 0,0 0 9 16,0 0 0-16,0 0-9 0,7-6 9 0,-7 6 0 15,0 0 0-15,0 0 0 0,0 0 0 0,7 0 0 0,3 0 0 0,-10 0-8 0,4 9 8 0,7-3 0 16,-1-2 0-16,-6 5 0 0,6-3 0 0,1 4 0 16,-1-1 0-16,5-3 0 0,-5-3 0 0,-3 4 0 15,4-4 0-15,-1-3 0 16,1 0 0-16,3 0 0 16,-3 0 0-16,-1 0 0 0,4 0 0 15,-3 0-8-15,3 0 8 0,-3-3 0 16,-1 3 0-16,1 0 0 0,-1 3 0 15,4-3 0-15,-10 6 0 0,3-3 0 0,4 7 0 16,-4-4 0-16,3 10 0 0,-6-4 0 0,6 7 0 0,-3-3 8 0,-3 2-8 0,3 1 0 0,0-3 0 0,4 3 0 0,-4-10 0 0,3 7 0 0,-3-13 0 16,0 6 0-16,4-2 0 0,-4 2 0 0,4-3 0 0,-4-3 0 0,3-3 0 0,4 0-10 0,-3 0 10 15,-7 0 0-15,10 0 0 0,-4 0-8 0,-3 0 8 16,7 0 0-16,-3 7 0 0,3-4 0 0,0 3 0 0,0-3 0 0,4 7 0 0,-4-1 0 0,4 7 0 16,-1-7 0-16,8 10 0 0,-4-10 0 0,4 7 0 0,0 0 0 0,3-4 0 0,-4-2 0 0,8-4 0 15,-4 3 0-15,4 1 0 0,4-1 0 0,-5-3-8 0,8-2 8 0,0-4 0 0,3 0 0 0,-3 0 0 16,3 0 0-16,8-4 0 0,-4-2 0 0,-1 3 0 0,1-3 0 0,-3-4 0 0,6 10 0 15,-3-9 0-15,-4 9 0 0,1-9 0 0,2 2 0 0,1 7 0 0,0-3 9 0,-4 3-9 0,1 0 0 0,-4 0 0 0,-1 3 0 0,1-3 0 16,-3 7 0-16,-1-4 0 0,0 3 0 0,0-6 0 0,-3 3 0 0,3 3 0 0,-6-6 0 16,2 7 0-16,-2-7 0 0,-5 3 0 0,8-3 0 0,-7 0 0 0,-1 0 0 0,1 0 0 15,-4-3 0-15,4 3 0 0,-7 0 0 0,3 3 0 0,0-3 0 0,-3 0 0 16,-1 0 0-16,1 6 0 0,3-3 0 0,0-3 0 0,4 0 0 0,0 6 0 0,-1-6 0 0,4 0 0 0,-3 0 0 0,0-6 0 16,3 6 0-16,-3-3 0 0,3-3 0 0,-3 6 0 0,-4-10 0 0,0 10-8 0,4-9 8 0,-8 9 0 15,-3-6 0-15,1 3 0 0,-1 3 0 0,-4 0 0 0,4 0 0 16,-14 0 0-16,0 0 0 0,0 0 0 0,4 9 0 0,3-6 0 0,-3 3 0 15,3 4 0-15,-7-10 8 0,3 9-8 0,-3-9 0 0,4 6 0 0,3-2 0 0,-7-4 0 0,7 9 0 16,-7-9 0-16,3 6 0 0,-3-6 0 0,0 0 0 0,0 0 0 0,0 0 0 0,0 0 0 0,0 0 0 16,0 0 0-16,0 0 0 0,0 0 0 0,0 0 0 0,0 0 0 0,0 0 0 0,0 0 0 0,0 0 0 0,0 0 0 0,0 0 0 0,0 0 0 0,0 0 0 0,0 0 0 0,0 0 0 0,0 0 0 0,-3-6 0 0,3 6 0 15,-4-3 0-15,1-3 0 0,3 6 0 0,0-4 0 0,-11-2 0 0,8-3-9 0,-4 6 9 0,3-4 0 0,0-2 0 0,1 3-8 0,-1 3 8 0,4-4 0 16,-7-2 0-16,4 0-8 0,-1-4 8 0,4-3 0 0,-3 7 0 0,-4-7 0 0,7-3-8 0,0 1 8 0,-11-1 0 0,8-6 0 0,-4 0 0 0,3-4 0 0,0 4 0 0,1-3 0 0,-1 0 0 16,-3 0 0-16,0-4 0 0,7-5 0 0,-3 8 0 0,-4-11 0 0,7 2 0 0,-7-6 0 0,3-3 0 0,1-3 0 15,-4-3 0-15,-1-4 0 0,1-6 0 0,-7-6 0 16,4 4 0-16,-1-8 0 0,-3-2 0 0,3 0 0 15,4 3 0-15,-3-7 0 0,3 10 0 0,-7-3 0 16,3 6 0-16,4-3 0 0,-4 7 0 0,1-10 0 0,3 3 9 16,-7 3-9-16,0-3 0 0,3 3 0 0,-3-9 8 15,7 3-8-15,-7-10 0 0,0 1 0 0,3 2 8 16,-3-9-8-16,0 4 0 0,3-10 0 0,4 3 0 16,0 0 0-16,0 0 0 0,0 3 0 0,3-3 0 15,-3 3 0-15,4-6 0 0,3 9 0 0,-7-2 0 16,7 5 0-16,-4-6 10 0,1 1-10 0,-1 5 10 15,1-6-10-15,-1-3 8 0,1 3-8 0,-4-2 8 0,3-8-8 16,1 1 0-16,-1 6 9 0,1-6-9 0,3-3 0 16,0-4 0-16,0 10 0 0,3-3 0 0,-3-7 0 15,4 13 0-15,-1-6 0 0,4 6 0 16,0-6 0-16,0 0 0 0,4 0 0 0,-4 6 0 0,3-10 0 16,-2-2 8-16,2 9-8 0,-3-3 0 0,4-1 0 15,3-2 8-15,-11-3-8 0,4 5 0 0,4-2 8 16,-4 3-8-16,4 0 8 0,-1-4-8 0,1-2 0 15,3 2 0-15,0 4 0 0,0-3-8 0,4 3 8 0,-11 6 0 16,7-7 0-16,-3 8 0 0,-1-5 0 0,1 11 0 16,-1-1 0-16,1 0-8 0,-1 1 8 0,-2 9 0 15,-1-4 0-15,0 1 0 0,0 6 0 0,0 0 0 16,-7-1 0-16,3 1 0 0,1 3 0 0,-1 3 0 0,-3-3 0 16,-3 4 0-16,6-4 0 0,-3 0 0 0,0 3 0 15,4-3 0-15,-1 3 0 0,4-3 0 0,-7 6 0 0,0-6 0 16,0 7 0-16,4-1 0 0,-1 0 0 15,-3 7 0-15,0-4 0 0,4 13 0 16,-4-3 0-16,0 9 0 0,0 0 0 0,-4 4 0 0,4 8 0 16,-3-2 8-16,-1 9-8 0,-3-3 0 0,0 6 8 15,0 0-8-15,4 1 8 0,3 2-8 16,-11 0 8-16,8 4-8 0,3-4 0 0,0 0 0 0,-4-2 0 16,4-1 0-16,0 0 0 0,4 0 0 0,-1 0 0 0,1-3 0 15,-4 4 0-15,7 5 0 0,-7-3 0 16,0 7 0-16,-7 3 0 0,7-4 0 0,-7 1 0 15,0 9 0-15,-8 0 0 0,5 6-13 16,-4 3 3-16,0-5 1 0,-7 11-167 16,3-8-34-16</inkml:trace>
  <inkml:trace contextRef="#ctx0" brushRef="#br0" timeOffset="6499.21">5648 15194 979 0,'0'0'87'0,"0"0"-70"0,0 0-17 0,0 0 0 15,0 0 122-15,0 0 21 0,0 0 4 0,11 0 1 16,-8-9-84-16,4 5-17 0,0-2-3 0,4-3-1 16,-1 6-17-16,4-4-3 0,-3-2-1 0,3 9 0 15,-3-6 25-15,3 6 5 0,3 0 0 0,1 0 1 16,3 6 2-16,0 3 0 0,1-2 0 0,6 5 0 16,-3-2-10-16,3-1-1 0,4 7-1 0,-1 3 0 15,8-1-22-15,0 1-4 0,3 3-1 16,8 0 0-16,-12-6-6 0,8 3-2 0,-7-1 0 0,7-2 0 15,-7 0 1-15,3-4 0 0,0-2 0 0,8-1 0 16,-4 0 12-16,3-9 3 0,0 7 0 0,4-7 0 16,-3 0-4-16,-4 0 0 0,3 0 0 0,-7 0 0 15,1 0-6-15,-1 0-2 0,0 0 0 0,1 0 0 16,-5 0-4-16,5 3-8 0,-4 3 11 16,-1-6-11-16,1 0 11 0,0 0-11 15,-4 0 10-15,1 0-10 0,-5 0 0 0,1 0 0 16,-4 0 0-16,4 0 0 0,3 0 57 15,-3 0 6-15,-4 0 1 0,4 0 0 16,-4-9-55-16,4 2-9 0,-4 4 0 16,4-3 0-16,-7 3 0 15,-1-3 0-15,1-4 0 16,-4 10 0-16,-3 0 0 16,-4 0 0-16,-3 0 0 15,-1 7 0-15,1 2 0 0,-4-6 0 16,0 6 0-1,0-2 0-15,0-4 31 16,4 3 1-16,-4 4 0 0,0-4 0 16,0-3-32-16,0-3 0 0,7 6 0 0,-11-3 0 15,8 4-22-15,-4-7-7 16,4 0-2-16,-1 3 0 0,1-3 48 16,-1 0 10-16,5-3 1 15,-5 6 1-15,1-3-21 0,3 6-8 0,-4-6 0 16,4 0 9-16,-3 9-9 15,0-9 12-15,-1 0-12 0,-10 0 12 16,0 0-74-16,11 10-14 0,-11-1-4 0,0 1 0 16</inkml:trace>
  <inkml:trace contextRef="#ctx0" brushRef="#br0" timeOffset="16356.28">5754 15489 1227 0,'0'0'27'0,"-7"-3"5"0,7 3 2 0,0 0 1 0,0 0-35 0,0 0 0 0,0 0 0 0,0 0 0 16,0 0 21-16,-4 9-2 0,1-6-1 0,-1 10 0 15,4-13 39-15,0 0 8 0,0 0 2 0,0 0 0 16,0 0 17-16,0 0 4 0,0 0 1 0,0 0 0 16,0 0-17-16,0 0-3 0,0 0-1 0,7 3 0 15,-7-3-14-15,11 0-3 0,-4 6-1 0,0-6 0 16,3 3-14-16,-6-3-2 0,-4 0-1 0,7 10 0 15,4-1 0-15,-4 1 0 0,3-4 0 0,-3 3 0 16,0 1 3-16,4-1 1 0,-4 0 0 0,4-2 0 0,3-4-14 16,-7 3-3-16,3-3-1 0,8 3 0 0,-11 1 0 15,11-4 0-15,-8-3 0 0,4 0 0 16,-3 0 1-16,7 0 0 0,-4 0 0 0,3 0 0 16,-6 0-2-16,3 0 0 0,0 0 0 15,7 0 0-15,-10 9-5 0,3-9-1 16,4 0 0-16,3 7 0 0,0-4 0 15,-3 3-1-15,-1-3 0 0,8 3 0 16,-11-2 1-16,7-4 0 0,-3 6 0 16,0-3 0-16,-4-3-12 15,3 0 0-15,1 0 9 16,-4-3-9-16,7 3 0 0,-7 0 0 0,0-6 0 16,4 6 8-16,0-4-8 15,3-2 0-15,-7 6 0 0,7-3 8 16,-3 3-8-16,-1 0 0 15,1 0 0-15,0 0 0 16,6 0 9-16,-9 3-9 16,2-3 12-16,4 6-12 0,1-2 13 15,-1 2-4-15,3-3-1 16,-10 3 0 0,8 4 2-16,2-10 0 0,-10 9 0 15,8-3 0-15,-5-3-19 16,1 7-4-16,0-10-1 15,3 6 0-15,-4-3 30 16,1 4 7-16,-4-7 1 16,0 0 0-16,0 6-15 15,4-6-9-15,-4-6 12 16,0 6-12-16,4 0 12 0,-4 0-4 16,0 0 0-16,0 0-8 0,4 0 11 15,-4 0-11-15,0 0 10 16,0 0-10-16,7 6 24 0,-10-3-2 0,7 3 0 15,-4-3 0-15,3-3-22 16,1 7-10-16,0-4 1 0,-1 6 0 0,1-9 9 0,-1 6-8 16,1-2 8-16,0-4-8 0,-1 0 16 0,1 0 4 15,3 0 1-15,-7 0 0 0,7-4-13 16,-10-2-12-16,7 6 3 0,-1-3 0 16,4-3 9-16,-3 3 0 0,-7-4 0 0,6 4-8 15,5-3 8-15,-5 6 16 0,4 0-4 0,-3-3-1 0,0 3-11 16,-4 0 0-16,3 3 0 15,-6-3-11-15,3 0 11 0,4 6 0 0,-1-3 0 16,1-3 0-16,0 7 0 0,-1-7 8 16,1 0-8-16,0 0 0 15,3 0 0-15,-4 0 0 0,1 0 0 16,0 0 8-16,-1-7-8 16,1 7 0-16,-4-3 0 15,0-3 8-15,4 6-8 0,-4-3 9 16,0-3-9-16,0 6 10 15,0 0-10-15,0 0 12 0,-3 0-12 16,3 0 12-16,0 0-12 16,0 0 0-16,-3 6 9 0,-1-3-9 15,1 6 8-15,0-9-8 0,-1 10 8 16,4-4-8-16,-3-3 0 0,-1 3 0 16,1-2 0-16,-4 2 8 0,0-6-8 15,0 3 0-15,4 3 0 0,-4-6 0 0,3 7 0 16,4-7 0-16,-6 3 0 15,-1-3 0-15,7 0 0 0,-4-3 0 16,1 3 0-16,3-7 8 0,-3 7-8 16,-1 0 0-16,1-6 0 0,-4 3 0 15,3 3 0-15,4 0 0 0,-3 0 0 16,0-6 0-16,-4 6 0 16,0 0 8-16,0 0-8 0,-7 0 0 0,10-4 0 0,-10 4 0 15,0 0 0-15,0 0 8 0,0 0-8 0,0 0 8 16,0 0-8-16,0 0 8 0,0 0-8 0,0 0 0 0,0 0 0 15,0 0 8-15,0 0-8 0,0 0-16 0,0 0 4 0,0 0-1008 16,0 0-202-16</inkml:trace>
  <inkml:trace contextRef="#ctx0" brushRef="#br0" timeOffset="19807.9">11236 12491 2304 0,'14'16'102'0</inkml:trace>
  <inkml:trace contextRef="#ctx0" brushRef="#br0" timeOffset="19894.99">11190 12463 2304 0,'0'0'102'0</inkml:trace>
  <inkml:trace contextRef="#ctx0" brushRef="#br0" timeOffset="21381.76">11116 12397 1112 0,'0'0'49'0,"0"0"11"0,-7-6-48 0,7-4-12 0,0 1 0 0,0 3 0 0,-7-4 39 0,3 1 5 16,8-1 2-16,-4-2 0 0,0-4-7 0,0 7-2 15,0-1 0-15,0 4 0 0,7-3 18 16,-7 9 3-16,-4 0 1 0,4 0 0 0,11-10 15 0,-11 10 3 16,0 0 1-16,0 10 0 0,7-1-12 0,-3 7-2 15,-1-4-1-15,1 13 0 0,-4-6-18 0,3 6-3 16,4 3-1-16,0 13 0 0,-7-3-8 0,4 6-1 15,6 3-1-15,-3 3 0 0,-3 3-4 0,0 4-1 16,-1 2 0-16,4 4 0 0,-3 3-12 0,3 22-2 0,-7 3-1 16,7 3 0-16,0-13-3 0,-4 1-8 0,-10-1 12 0,7 7-4 15,4-6 10-15,-4-1 2 0,0-9 0 16,0 13 0-16,-4-10-7 0,4 4-1 0,4-1 0 0,-8-3 0 16,-3-3-12-16,4-3 0 0,6-6 8 15,-3 6-8-15,-3-6 0 0,3-1 0 0,0 4 0 0,3 3 0 16,-3-6 0-16,4 0 0 0,-4-10 0 15,7 7 0-15,0-10 0 0,0 9 0 0,-7-5 0 16,0 2 0-16,7 4 10 0,-3-4-1 0,-4-3 0 16,0 7 0-16,0-13 5 0,3 6 1 0,-6-2 0 0,3-4 0 15,-4 3-15-15,0-3 8 0,4-3-8 0,-3 3 0 16,-4-6 0-16,3-4 8 0,8 1-8 0,-8-4 0 16,1 1 0-16,-1-7 0 0,4-3 0 0,0-6 0 15,0 9 0-15,0-9 0 0,-3 3 0 0,3-3 0 0,3 3 0 16,1 0 0-16,-11 0 0 0,7 3 0 0,3 0 0 15,-3-3 0-15,-3 3 0 0,-1 0 0 0,1-6 0 0,-1 6 0 16,4-6 0-16,-3-1 0 0,-4 7 0 0,7-12 0 16,0 3 0-16,0-1 0 0,-7-5 0 0,3-1 0 15,4 1 0-15,0-7 0 0,0-3 0 0,0 6 9 16,0-6-9-16,4 9 8 0,-1 1 2 16,1-4 0-16,-8-3 0 0,4 7 0 0,7-4-2 0,-7 3-8 15,0-6 12-15,0 10-4 0,7 0-8 16,-3-4 0-16,-4 0 0 0,0 1 8 0,0-1-8 0,3 4 0 15,-3-13 0-15,0 0 0 0,0 0 0 0,4 3 0 16,3 3 0-16,-7-6 0 0,0 0 0 0,0 0 0 16,14-6 0-16,4 6 0 0,-8-10 0 0,4 4 0 15,4 3 10-15,3-6-10 0,7 2 13 0,0-2-4 16,-10 0-1-16,10-1 0 0,15 1 1 0,-8 2 0 16,0-2 0-16,1 6 0 0,6-3-9 0,0-4 8 0,-3 7-8 15,3-3 8-15,4 3-8 0,0-4 0 0,3-2 0 0,1 0 0 16,-1 2 0-16,1-2 0 0,3-1 0 0,-1 1 0 15,1 0 0-15,-3-1 0 0,3 10 0 0,0-6 8 16,3-3-22-16,-3-1-5 0,0 1-1 0,3 6 0 16,-3-4 42-16,-10 1 8 0,-5 3 2 0,8-6 0 15,-7 9-24-15,3-7-8 0,8 7 0 0,-4 0 0 16,-1 7 8-16,15-7-8 0,-3 0 0 0,-1 0 0 16,-6 0 8-16,-4 0-8 0,3 0 0 0,-3 0 0 0,-4-7 0 15,1 7 8-15,-5-9-8 0,5 6 0 0,-5-13 0 16,-2 7 0-16,3-1 0 0,-1 4 0 15,-2-3 0-15,-1-1 8 0,-3 1-8 0,-1-1 0 16,-2 1 0-16,-5 3 8 0,1 6-8 0,3 0 0 16,-3-3 9-16,-4 3-9 0,4 3 8 0,-1-3-8 0,5 0 0 15,-5 0 8-15,5 0-8 0,2 0 0 0,-2 0 0 0,-1-3 0 16,0-4 0-16,0-2 0 0,4 6 0 0,-7-7 0 16,-1 1 0-16,1-4 0 0,-4 4 0 0,0 0 0 15,-3-1 0-15,-4 1 0 0,0-1 0 0,-3 4-9 16,-1 3 9-16,1-3 0 0,-7 2-12 0,3-2 12 15,0 6-12-15,0-3 12 0,0-3-16 0,0 6 3 16,0-10 1-16,0 7 0 0,0-6 0 0,0-7 1 16,0 1 0-16,0-7 0 0,0-4 3 0,0-8 0 0,-7-4 0 15,4-12 0-15,3 3 8 0,-4-6-8 16,-3 0 8-16,0-10-8 0,-3-6 8 0,-1-3 16 0,-3-10-4 0,0-9-1 16,0 3 8-16,-3-9 1 15,-1-3 1-15,0-7 0 0,-6 1 2 0,-1-1 0 0,1 10 0 16,-5-10 0-16,1-12-6 0,-4 6-1 15,-3-3 0-15,0 0 0 0,0-12-3 0,0-4-1 0,3 6 0 16,4 4 0-16,0-13-12 0,6 10 9 0,5 9-9 0,-1 9 8 16,1 7-8-16,-1 3 0 0,4 9 0 0,0 6 8 15,0 4-8-15,0 12 0 0,3 3 0 0,1 4 0 16,-4-4 0-16,3 0 0 0,-3 7 8 0,0 3-8 16,4 2 0-16,-4 7 0 0,0 7 0 0,-1-1 0 15,1-3 0-15,4 20 0 0,-1-5 0 0,1 1 0 16,-4 3 0-16,3 0 0 0,1 4 0 0,-4-1 0 0,3 0 8 0,-3 0-8 15,-4 3 0-15,8-2 8 0,-8 11-8 0,4-2 0 16,0 0 0-16,0-1 0 0,-3 10 0 0,-1-3 0 16,0-3 0-16,-3 6 0 0,0 6 0 0,0-3 0 15,-4-3 0-15,1 10 0 0,-8-4 0 0,4 3 0 16,-7-6 0-16,3 7-11 0,-7 2 11 16,4 1 0-16,-4-4 0 0,1 1 0 0,-5 5 0 0,-2 1 0 15,-1-3 0-15,-4 2 8 0,-2-5-8 16,-1 5 0-16,-7-2 0 0,-4 3 0 0,1-7 12 15,-4 10-1-15,3-10-1 0,-3 10 0 0,0-3 11 16,-3 3 3-16,-1-4 0 0,-6 4 0 0,3 0-6 0,0 0-1 16,-4-4 0-16,4 4 0 0,4 0-8 0,-1 0-1 15,-6 0-8-15,3 3 12 0,0-4-12 0,3-5 0 16,1 3 8-16,3 2-8 0,3-2 0 0,4 0 0 0,4-4 0 16,0-2 0-16,6-1 0 0,1 1 0 15,-4-4 8-15,11 3-8 0,7-3 0 0,3-2 0 0,-7 2 0 0,7-3 0 16,8 3 0-16,-4-3 0 0,-1 4 0 0,5-4 0 15,3-3-19-15,0 6 0 0,3-3 0 0,0 4 0 32,-6-1-21-32,10-3-5 0,7-3-1 0,0 0 0 0,-7 0-127 15,10-9-26-15,4-1-5 0</inkml:trace>
  <inkml:trace contextRef="#ctx0" brushRef="#br0" timeOffset="23081.23">11444 12620 288 0,'11'0'12'0,"-11"0"4"0,0 0-16 0,0 0 0 15,0 0 0-15,0 0 0 0,10-7 352 0,-10 7 68 0,0 0 14 0,0 0 2 16,7 10-262-16,-3-4-53 0,-4 3-10 0,0 4-3 16,0 3-71-16,0 2-14 0,0 7-3 0,0 1-1 15,3 2-19-15,-3-3 0 0,-10 3 0 0,3-6 0 16,10 3 0-16,1 0 0 0,-15 0 0 0,4-6 0 16,4-6 0-16,3 2 0 0,0-5 0 0,0-10 0 15,0 0-22-15,0 0-2 0,0 0 0 0,0-10 0 16,3-5 8-16,-3-4 0 0,4 0 1 0,-1 0 0 15,8-6 15-15,-1-3 0 0,1 9 0 0,0-6 0 16,-1 6 0-16,-3 4 0 0,-3 5 8 0,3 1-8 16,3 9 12-16,-6 0-4 0,-4 0 0 0,3 9-8 15,4 10 28-15,1-3 0 0,-12 2-1 0,4 7 0 16,0-6 2-16,4 0 1 0,-1 6 0 0,4-6 0 0,-7-3-30 16,4-4-12-16,6 4 1 0,-3-7 0 15,-3 1-33-15,3-1-8 16,3-9 0-16,-3 6-1 0,4-6-87 0,-4 0-16 0,4 0-4 0,-1-6-652 15</inkml:trace>
  <inkml:trace contextRef="#ctx0" brushRef="#br0" timeOffset="23489.05">11811 12836 864 0,'0'0'76'0,"0"0"-60"16,0 0-16-16,0 0 0 0,4-6 123 0,-4 6 21 0,0 0 5 0,0 0 1 15,0 0-80-15,0 0-16 0,0 0-3 0,0 0-1 16,0 0-22-16,-4 6-4 0,-3 3 0 0,3 1-1 15,1-1-5-15,-1 1-1 0,-3-1 0 0,4 0 0 16,-4-2 46-16,7 2 9 0,0-9 1 0,0 0 1 16,0 0-37-16,0 0-7 0,0 0-2 0,0 0 0 15,0 0-18-15,0 0-10 0,0 0 10 0,0 0-10 16,7 0 0-16,0-3 0 0,-4-3 0 0,4-1 0 16,0 4 0-16,1-3 0 0,-1 6 0 0,-7 0 0 15,7 0 0-15,-7 0 0 0,7 0 0 0,-7 0 0 16,10 0 0-16,-10 0 0 0,0 0 0 0,0 0 0 0,7 0 0 15,-7 0 0-15,0 0 0 0,0 0 0 16,0 0-100-16,7 6-25 0,-7-6-6 0,7 0-676 16</inkml:trace>
  <inkml:trace contextRef="#ctx0" brushRef="#br0" timeOffset="23806.3">11994 12748 230 0,'0'0'20'0,"0"0"-20"0,0 0 0 0,0 0 0 16,0 0 108-16,0 0 18 0,0 0 3 0,0 0 1 15,0 6 22-15,-3 4 5 0,-1-1 1 16,4 7 0-16,-3-4-44 0,3 4-9 0,0-3-1 0,0-4-1 16,0 7-15-16,3-7-2 0,-3-3-1 0,0-2 0 15,0-4-44-15,0 0-9 0,0 0-1 0,0 0-1 16,7 0-30-16,1-10 0 0,-1 7 0 0,0-6 0 15,3-7 0-15,-3 10 8 0,4-7-8 0,-4 4 0 16,3 2 0-16,1 4 0 0,-4-3 0 0,0 6 0 16,0 6-19-16,0-3-3 0,0 7-1 0,0-1 0 15,-3 7-26 1,3-7-6-16,0 7-1 0,0-3 0 0,0-4-21 16,-3-3-5-16,6-3-1 0,-6 4-620 15</inkml:trace>
  <inkml:trace contextRef="#ctx0" brushRef="#br0" timeOffset="24166.25">12368 12638 460 0,'0'0'20'0,"0"3"5"0,0 7-25 0,0-4 0 0,-3 4 0 0,-1 5 0 0,-3-2 294 0,4-4 54 15,-1 7 10-15,-3-7 2 0,0 7-256 0,0-7-51 16,-4 4-10-16,4-4-3 0,0 7-28 0,0-7-12 16,4 1 8-16,-1-1-8 0,1 1 11 0,-1-4-3 15,1 3-8-15,3 7 12 0,0-7-12 0,3 1 9 16,-3-7-9-16,4 3 8 0,-1-3 17 0,4 4 3 15,0-7 1-15,0 0 0 0,0-7-29 0,1 7 0 16,-1 0 0-16,0-3 0 0,0 3 0 0,0-6-8 0,0-3 8 0,0-1-10 16,-4 1-10-16,4-7-1 0,0-3-1 15,1 0 0-15,2 1 22 0,-3-11 0 16,0-2 0-16,-3 0 0 0,3-4 0 0,-4 1 0 0,1-4 0 16,-1-6 0-16,-3 0 0 0,0 7 0 0,-3-4 0 0,-4-6 0 15,0 12 8-15,3 1 5 0,1 6 2 0,-4 3 0 16,3 6 23-16,-3 9 5 0,4 7 1 0,3 3 0 15,-8 10 24-15,5 2 6 0,-1 13 1 0,1 3 0 16,-1-3-52-16,1 13-11 0,3 3-1 0,0-3-1 16,3-1-10-16,4 7 0 0,-3-9 0 0,3 2 0 15,0-2 0-15,4-7-12 0,-4-3 2 0,0 3 1 16,3-12-101 0,4 3-20-16,-3-4-4 0,0-5-818 0</inkml:trace>
  <inkml:trace contextRef="#ctx0" brushRef="#br0" timeOffset="24370.11">12562 12409 1324 0,'7'-9'59'0,"-3"0"12"0,0 5-57 0,-1-2-14 16,1-3 0-16,-4 9 0 0,0 0 195 0,0 0 36 15,0 0 7-15,0 9 2 0,0 1-141 0,0 8-28 16,-4-2-6-16,4 9-1 0,0-3-56 0,-3 10-8 0,-5-4 0 0,8 0-12 15,0 0-4-15,0-9-1 0,4 6 0 0,-4 0 0 32,7-6-142-32,-3-10-28 0,3 7-5 0</inkml:trace>
  <inkml:trace contextRef="#ctx0" brushRef="#br0" timeOffset="24663.21">12654 12798 288 0,'0'0'25'0,"0"0"-25"0,7 3 0 0,4 4 0 16,-4-4 308-16,7-6 57 0,-3 3 11 0,3-7 3 16,-4-2-284-16,4 6-57 0,4-10-11 0,-4 4-3 15,-3 0-24-15,3-1 0 0,-4 1 0 0,1-1 0 16,-4-5 8-16,0 5-8 0,-3 1 8 0,-1-1-8 16,1 1 31-16,-4 0 1 0,0-1 0 0,0 4 0 0,0-4 2 15,-4 1 1-15,1 6 0 0,-4-3 0 0,-1 3-19 16,1-4-3-16,0 7-1 0,0 7 0 15,0-4 16-15,0 6 2 0,4 7 1 0,-4-7 0 0,0 10 6 0,0 0 2 16,7 0 0-16,0 3 0 16,0-4-14-16,3-5-2 0,4 3-1 0,-3-7 0 0,6 0-22 15,-3 1 0-15,0-4 0 0,4-3-12 16,-1-3-96-16,1 0-19 0,0 0-4 0,-1 0-781 16</inkml:trace>
  <inkml:trace contextRef="#ctx0" brushRef="#br0" timeOffset="24883.1">13035 12980 1450 0,'0'0'32'0,"0"0"6"0,0 0 2 0,4-9 1 0,-4-1-33 0,3 1-8 15,-3 0 0-15,4-7 0 0,-8 6 37 0,8-8 6 0,-1 2 1 0,1 3 0 16,-8-5-9-16,4-4-2 0,0 9 0 16,-3-6 0-16,-1-3 63 0,1 4 12 0,3-1 2 0,0 0 1 15,0-6-38-15,3 6-7 0,-3 0-2 0,7 10 0 16,-3-1-37-16,-1 1-8 0,4 3-2 0,0 6 0 15,-7 0 38-15,7 0 7 0,11 0 2 0,0 9 0 16,-1-3-52-16,8-3-12 0,0-3 0 16,-1 7 0-16,1-4 21 0,0-6 2 0,-4-4 0 15,-3-2 0-15</inkml:trace>
  <inkml:trace contextRef="#ctx0" brushRef="#br0" timeOffset="27109.07">11257 13303 633 0,'0'0'56'0,"0"0"-44"0,0 0-12 0,0 0 0 16,0 0 181-16,0 0 35 0,0 0 6 0,7-3 2 16,11 3-76-16,-8 0-16 0,-10 0-2 0,11-6-1 15,7 6-29-15,-1 0-7 0,-6 0-1 0,6-3 0 16,1 3-23-16,3 0-5 0,0 0 0 0,8 0-1 16,-1 3-19-16,0-3-4 0,4 0-1 0,0 0 0 15,3 0-21-15,0 0-4 0,0 6-1 0,1-6 0 16,3 9 27-16,3-9 4 15,0 10 2-15,4-4 0 16,0-3-20-16,0 3-4 0,7-2-1 0,0 2 0 16,-4-3-1-16,0-3-1 0,1 6 0 0,-1-3 0 15,-3-3 18-15,7 0 4 0,0 0 1 16,3 0 0-16,4-3-17 0,-3-3-3 0,-4 3-1 0,7-7 0 16,-7 1 6-16,3-7 1 0,0 7 0 0,1 0 0 15,-4-7-8-15,0 7-2 0,-4-4 0 16,4 0 0-16,-4 4-10 0,-6 0-8 15,3-1 12-15,-4 10-12 0,-7-9 11 0,4 9-11 0,-7 0 10 16,3 0-10-16,-3 6 15 0,-4-3-3 16,-3 3-1-16,3 4 0 15,0-7-11-15,0 3 0 0,-3 4 0 0,3-4-11 16,-3 3 11-16,-7-5 0 16,3-4 0-16,-4 6 0 0,1-12 0 15,0 6 0-15,-4-4 0 16,0-2 0-16,-3 6-60 0,-4-9-14 15,-7 9-2-15,0-7-1368 16</inkml:trace>
  <inkml:trace contextRef="#ctx0" brushRef="#br0" timeOffset="28115.87">12414 13400 1378 0,'0'0'30'0,"0"0"6"0,-7 10 2 0,4-4 2 0,3-6-32 0,-4 9-8 0,4-2 0 0,0-7 0 0,0 3 36 16,0-3 5-16,0 0 2 0,0 0 0 0,0 0-21 0,0 0-4 16,0 0-1-16,0 0 0 0,0 0 43 0,0 0 8 15,0 0 1-15,4 6 1 0,-4-6 11 0,0 0 3 16,7 10 0-16,0-1 0 0,-7-6-28 16,7 6-4-16,-4 7-2 0,1 3 0 15,-1-3-14-15,-3-4-4 0,4 10 0 0,-1 0 0 0,-3-6-12 16,4 12-4-16,-4 0 0 0,4 7 0 0,-1-1 1 15,4 4 0-15,-3-4 0 0,-1 7 0 0,1-3 6 0,3-4 1 16,-4-6 0-16,4 7 0 0,-3-7-24 0,-1 10 0 16,4-13 0-16,-3 9 0 0,0 4 0 0,-1-4 0 15,1 1 0-15,-1 3 0 0,1-1 0 0,-4-2 0 16,3-1 0-16,1-6 0 0,-1 1 16 0,1-4 0 0,-4 3-1 16,3-3 0-16,1-6-24 0,-4-3-5 15,3 2-1-15,1-2 0 0,-1-3 15 0,-3 2 0 16,0-5 0-16,0 5 0 0,0-5 0 15,0-7 0-15,-3 6 0 0,-1-2 0 0,1 2 0 0,-1-3 0 0,1-3 0 16,-1 7 0-16,4-4 28 0,-3-3 8 16,-4 3 1-16,3 4 1 0,-3-7-10 0,4 3-1 0,-5 1-1 0,5-4 0 15,-4-3-35-15,0 6-7 0,-4-3-2 0,4-3 0 16,0 6 18-16,0-2 0 0,-4-4 0 16,1 0 0-16,-1 0 16 0,1 6 0 0,-4-6 0 15,-1 0 0-15,1 3-16 0,0-3 0 0,0 0 0 0,-7 6 0 16,3-3 8-16,-3-3 3 0,-3 7 0 0,-5-7 0 15,1 3-11-15,-7 3 12 0,-1-6-12 0,1 0 12 16,3 0-2-16,-3 0 0 0,-4 0 0 0,1-6 0 0,6 3 5 16,-3-4 1-16,-1 4 0 0,-3-6 0 0,4-1-8 15,-4-5-8-15,1 5 11 0,-5-5-11 0,8 5 0 16,0-2 0-16,-1-4 0 0,5 7 0 0,2 9 8 0,5-7-8 16,6 7 0-16,0-3 0 0,-3 3 25 0,11 3-1 15,-1-3-1-15,11 0 0 0,0 0-23 0,0 0-10 16,0 0 1-16,0 0 0 0,11 7 24 0,3-4 5 15,-4 3 0-15,5 0 1 16,6-3-101-16,0-3-20 0,-3-3-4 16</inkml:trace>
  <inkml:trace contextRef="#ctx0" brushRef="#br0" timeOffset="29096.19">11479 13774 288 0,'-14'-7'25'0,"14"7"-25"15,4-3 0-15,-4 3 0 0,-7 0 178 0,0 0 30 16,7 0 7-16,0 0 1 0,0 0-51 0,-4 0-9 16,-3 0-3-16,7 0 0 0,11 3-61 0,-11-3-12 15,-11 7-2-15,11-7-1 0,0 0-45 0,0 0-8 16,-10 6-3-16,2-3 0 0,8-3 4 0,0 0 1 15,-3 9 0-15,-8-2 0 0,-3 2-1 0,7-6 0 16,7 3 0-16,-3 4 0 0,-11 5 2 0,3-5 0 0,11 2 0 0,0-2 0 16,-7-1 16-16,0 7 3 0,3-7 1 0,4 7 0 15,4-7-35-15,-4 7-12 16,-4-3 0-16,8 2 9 0,3-5-9 0,0-1 0 16,-7 1 0-16,3-1 0 0,8 7 0 0,-4-13 0 0,0 6-10 0,-7-9 10 31,4 0-42-31,6 6-2 0,1-6-1 0,-11 0 0 0,0 0-108 15,0 0-22-15,14 0-4 0,-3 0-379 0,-11 0-76 0</inkml:trace>
  <inkml:trace contextRef="#ctx0" brushRef="#br0" timeOffset="29366.18">11638 13899 633 0,'-7'0'56'16,"4"0"-44"-16,3 0-12 0,0 0 0 15,-8 9 194-15,1-9 37 0,0 10 7 0,0-1 2 0,7-3-146 0,-3 4-29 16,-8-1-5-16,8 1-2 0,3-4-43 0,0 3-15 16,-7-6 9-16,7-3-9 0,0 0 16 0,0 0-3 15,0 0 0-15,0 0 0 0,0 0-1 0,7 0-1 16,0 0 0-16,3-3 0 0,-3-3 11 0,0-3 2 16,4-1 1-16,-4 1 0 0,0-1-11 0,-3 4-2 15,3-3-1-15,-4-1 0 0,1 1-11 0,-4 0 12 0,-4-1-12 0,4 4 12 16,0-4-12-16,-3 1 12 15,-4 6-12-15,0-3 12 0,7 2-28 0,-7-2-6 16,-4 3-1-16,4-3 0 16,3 6-112-16,4 0-22 0,0 0-5 0</inkml:trace>
  <inkml:trace contextRef="#ctx0" brushRef="#br0" timeOffset="29867.99">11680 13871 403 0,'0'0'36'0,"0"0"-36"0,0 0 0 0,0 0 0 16,0 0 144-16,0 0 21 0,0 0 5 0,0 0 1 0,0 0-92 0,0 0-19 16,-7 3-3-16,4 3-1 0,3 4-4 0,-4-1 0 15,4 0-1-15,-3 1 0 0,-1-1-33 0,1-3-6 16,6 4-2-16,-3-1 0 0,-3-2-10 0,3-7 0 15,3 3 0-15,-3-3 0 0,0 0 0 0,0 0 12 16,7 0-2-16,0 0 0 16,0 0 33-16,4-3 6 0,-7-4 2 0,6 4 0 15,-3-9-24-15,0 2-5 0,0 1-1 0,0-1 0 0,0-8 19 0,1 2 3 16,-5 3 1-16,4-2 0 0,-3-10-34 0,-1 6-10 16,-3 0 0-16,0-6 0 0,0-3 21 15,0 9-2-15,-3-6-1 0,3 3 0 16,-7 0-26-16,3 9-6 15,-3-2-1-15,3-4 0 0,-3 9 15 16,0 1 0-16,0 3 12 0,7 6-12 0,0 0 12 16,0 0-4-16,-3 6 0 0,-4 3-8 15,10 1 16-15,-3 9-3 16,-3-4-1-16,3 4 0 16,0 9 8-16,3-3 0 15,1 0 1-15,-1 4 0 0,1-4-21 16,-1-3 0-16,4 3 0 15,0-6 0-15,-3-1 0 16,3-2 0-16,0 3 0 0,0-10-617 0,0 1-116 16</inkml:trace>
  <inkml:trace contextRef="#ctx0" brushRef="#br0" timeOffset="30089.65">11818 13952 1018 0,'0'0'45'0,"0"0"10"0,0 0-44 0,0 0-11 0,4-9 0 0,-1 3 0 0,1-4 21 0,-1 7 3 0,1-6 0 0,-1 2 0 0,1-2-35 0,-1 0-6 15,1-1-2-15,-4-6 0 0,3 7 71 0,1-4 13 16,-1-2 3-16,-3-1 1 0,0-3-59 0,0 7-10 15,0-4 0-15,0-3-10 0,-3 4 56 0,-1 5 11 16,-3 1 3-16,0-1 0 0,4 4 4 0,-4 6 2 16,0 0 0-16,7 0 0 0,-7 6 6 0,-1 4 2 15,5 5 0-15,-1 4 0 0,4-6-9 0,0 12-1 16,4 0-1-16,-4-6 0 0,7 6-19 0,-3-6-3 16,3 0-1-16,0-10 0 0,3 7-18 0,-3-7-4 15,4 0-1-15,-1 1 0 16,-3-4-37-16,4-3-8 0,0-3-2 0,-4 7 0 15,-7-7-109-15,10-7-21 0,-10 7-5 0</inkml:trace>
  <inkml:trace contextRef="#ctx0" brushRef="#br0" timeOffset="30690.16">11575 14488 1206 0,'0'0'53'0,"0"0"11"0,0 0-51 16,0 0-13-16,0 0 0 0,0 0 0 0,7 7 91 0,-7-7 15 0,0 0 3 0,0 0 1 16,0 0-66-16,0 0-14 0,0-7-2 0,-7 4-1 15,0-3 8-15,0-3 1 0,7-1 1 0,-4 1 0 16,-10 3 19-16,7-4 4 0,7-2 1 0,0-4 0 15,-7 0-27-15,0 4-6 0,3-4 0 0,4-3-1 16,4 4-13-16,-1 5-2 0,-6-2-1 0,10-4 0 16,0 7-11-16,0-1 0 0,-7 1 0 0,3-1 0 15,8 1 0-15,-4-4 0 0,-3 10 0 0,-1-6 0 16,4 3 53-16,0 2 9 0,4-2 2 0,-8 3 0 16,-3 3-64-16,0 0-28 0,11 0 3 0,-4-6 0 15,-7 6-123-15,0 0-25 16,7 0-5-16</inkml:trace>
  <inkml:trace contextRef="#ctx0" brushRef="#br0" timeOffset="31094.83">11793 14291 990 0,'0'0'44'16,"0"-6"8"-16,0 3-41 0,4-4-11 0,-4 4 0 0,0 3 0 0,0-6 76 0,0 6 12 0,0 0 4 16,0 0 0-16,0 0-4 0,-7 0 0 0,0 6 0 0,3-3 0 15,-3 4-32-15,4 2-6 0,-4 7-2 0,0-4 0 16,3-2-19-16,1 5-4 0,-1-5-1 0,4 5 0 15,-4-5-12-15,4-7-2 0,0-3-1 0,0 0 0 16,0 0-1-16,0 0 0 0,8-3 0 0,-1-4 0 16,0-2-8-16,-4 0 0 0,4-7 0 0,0 7 0 15,0-1 0-15,-3 1 10 0,-1-1-10 0,4 1 10 16,-3 0-10-16,-4 9 0 0,0 0 0 0,0 0 0 16,0 0 10-16,7 9-10 0,0 0 12 0,-3 1-12 15,-1-1 13-15,-3 7-4 0,4-7-1 0,3 10 0 16,-4-10-29-16,1 1-7 0,-1-1 0 0,1-2-1 15,-4-7-124-15,3 3-25 0,-3-3-5 0,11 0-1 16</inkml:trace>
  <inkml:trace contextRef="#ctx0" brushRef="#br0" timeOffset="31391.84">11938 14275 403 0,'0'0'36'0,"0"0"-36"16,0 0 0-16,0 0 0 0,0 0 199 0,0 0 33 15,0 0 6-15,0 7 2 0,0-7-83 0,0 9-16 16,0 0-3-16,-4 1-1 0,4-1-81 0,0 1-16 16,0-1-3-16,0 0-1 0,0 4 0 0,4-4 0 0,-4-9 0 0,0 0 0 15,0 0-24-15,0 0-12 0,0 0 10 16,0 0-10-16,7-6-13 0,-3 3-9 0,3-10-2 0,-4 4 0 16,4 0 1-16,0-4 0 0,0-3 0 0,0 7 0 31,-3-7-13-31,-1 7-2 0,8-1-1 0,-4 10 0 0,0-9 61 0,-7 9 12 0,7 9 2 0,0-2 1 15,0 2-9-15,-3 1-1 0,-4-1-1 0,3 10 0 16,1 0-8-16,-4-4-2 0,0 1 0 0,0-4 0 31,0-2-76-31,0-1-15 0,0-9-3 0,0 0-470 0,0 0-95 0</inkml:trace>
  <inkml:trace contextRef="#ctx0" brushRef="#br0" timeOffset="31830.02">12174 14200 1267 0,'0'0'28'0,"0"0"5"0,0 0 2 15,0 0 1-15,0 0-36 0,0 0 0 0,0 0 0 0,0 0 0 0,-3 9 51 0,-1-5 3 16,-3 11 1-16,0-5 0 16,0-1-84-16,0 7-17 0,-4-4-3 0,1 4-1 0,3 0 30 0,0-4 7 15,3 4 1-15,1-7 0 0,3 1 39 0,0-1 8 16,0 0 1-16,3 1 1 0,1-1 12 0,-4-9 3 16,0 0 0-16,10 0 0 0,1 0-19 0,0 0-3 15,-1 0-1-15,1-9 0 0,-1 6 1 0,1-4 0 16,-4-2 0-16,4 0 0 0,-4-1-6 0,0 4-2 15,0-3 0-15,0 5 0 0,-4-5-10 0,1 0-3 16,-1-1 0-16,-3-2 0 0,0 2-9 0,0 1 0 16,0-1 0-16,0 1 0 0,-3 0 0 0,-1-1 0 15,1 1 0-15,-4 3 0 0,3 2 0 0,-3-5-11 16,0 3 11-16,0-4-8 0,0 7-8 0,0-3-2 16,0 0 0-16,-4 2 0 15,4 4-11-15,4-6-3 0,-4 6 0 0,0 0 0 0,7 0 19 16,0 0 3-16,0 0 1 0,0 0 0 0,0 0 9 0,0 6 16 0,0-6-4 0,0 10-1 15,3-4-1-15,1 4 0 0,-1 2 0 0,4-2 0 16,-3-1-10-16,3 7 0 0,3-1 0 0,1-2-11 16,-4 3 11-16,0-1 0 0,4-2 0 0,-4 6-8 15,0-4 8-15,0 1 8 0,-4 3-8 0,1-7 11 16,3 4-11-16,-7 3 0 0,0-10 0 0,0 7 0 16,0-7 30-16,-4 7 4 0,1-7 1 0,-1-6 0 15,1 4-35-15,3-7-17 0,-7 3 1 0,0-3 1 16,0-3-84-1,0-4-17-15</inkml:trace>
  <inkml:trace contextRef="#ctx0" brushRef="#br0" timeOffset="32161.31">12259 14329 633 0,'0'0'56'0,"0"0"-44"16,0 0-12-16,7 0 0 0,-7 0 189 0,7 0 36 15,-7 0 7-15,11 0 2 0,-4-4-110 0,0-2-21 16,0 3-5-16,-4-3-1 0,4-4-61 0,-3 1-13 16,-4 0-3-16,4 2 0 0,-1-2-3 0,-3-1-1 15,0 1 0-15,0 0 0 0,0-1 8 0,0 1 0 0,-3 3 1 16,3-4 0-16,-4 7 27 0,0-3 4 16,1-4 2-16,3 10 0 0,0 0 19 0,0 0 4 15,-7 0 1-15,7 0 0 0,0 0-20 0,-4 10-4 0,1 5-1 0,-1-5 0 16,1 9-27-16,3-1-6 15,0 1 0-15,0-3-1 0,0 9-11 0,3-12-1 16,4 2-1-16,0 4 0 0,0-10-10 0,4-2-9 16,0-4 9-16,-1 3-13 15,4-6-126-15,0-6-25 16,1-4-4-16</inkml:trace>
  <inkml:trace contextRef="#ctx0" brushRef="#br0" timeOffset="32924.05">12629 14604 403 0,'0'0'36'0,"0"0"-36"0,0 0 0 0,0 0 0 0,7 0 223 0,-3 0 37 15,0-3 8-15,3-3 2 0,-4 6-125 0,8 0-25 16,-4 0-4-16,0-3-2 0,3 6-10 0,1-3-3 15,-4 0 0-15,4 6 0 0,3-3-3 0,0 4-1 16,0-4 0-16,4-3 0 0,-1 6-39 0,4-3-8 16,-3-3-2-16,7 0 0 0,3 0-12 0,32 0 28 15,-25-3-32-15,1-3-4 0,2 3-2 16,5-4 0-16,-5 7 0 0,5-9 10 0,-4 6 3 16,-1-3 0-16,5-4 0 0,-4 4-16 0,-1 3-3 0,-2 3-1 15,2-6 0-15,-2 6-8 0,-5 0-2 16,5 0 0-16,3 0 0 0,-1-4-9 0,1 4 0 0,0-6 9 15,0-3-9-15,0 6 10 0,-4-4-2 16,0-2-8-16,4 0 12 0,-4 2 32 0,0-2 5 0,1-1 2 16,-1 1 0-16,-7-7-51 0,0 7 0 0,1 0-14 15,-1-4 3-15,0 7 11 0,-7-4 14 0,-3 1-3 0,-7 3-1 16,-1 6-10-16,-10 0-14 0,-7 6 3 0,-4 3-973 16,-3-2-194-16</inkml:trace>
  <inkml:trace contextRef="#ctx0" brushRef="#br0" timeOffset="35302.58">12725 13585 345 0,'3'10'31'0,"-3"-10"-31"15,0 0 0-15,0 0 0 0,0 0 212 0,0 0 36 16,0 0 7-16,0 0 1 0,0 0-126 0,0 0-26 16,0 0-4-16,0 0-2 0,0 0-26 0,0 0-4 15,0 0-2-15,-3 0 0 0,3 9-31 0,-4-3-7 16,4 4 0-16,4-1-1 0,-4 4 13 0,0-4 2 16,0 16 1-16,0-6 0 0,0-3-19 0,0 9-3 15,-4-3-1-15,4 9 0 0,0-9-11 0,-3 3-9 16,3-6 12-16,0 0-12 0,-4-3 0 0,4-7 0 15,0-9 0-15,0 0 0 0,0 16-12 0,0-16-5 16,0 0-2-16,0 0 0 16,4-7-24-16,3-2-5 0,-7 0 0 15,3-7-1-15,4-3 49 0,-3 0 0 16,-1 0 0-16,4 4 0 16,-3-4 0-16,3 3 0 15,-3 7 0-15,-1-4 0 0,1 4 0 16,-1 3 8-16,1 2-8 15,-4 4 9-15,0 0 15 0,0 0 4 0,0 0 0 16,3 13 0-16,1 3-12 0,-4-4-3 16,3 10 0-16,4-9 0 15,-7 12-13-15,4-10 0 16,3-2 8-16,0-4-8 0,0 1-11 0,0-4-5 16,0 4 0-16,0-10-920 0</inkml:trace>
  <inkml:trace contextRef="#ctx0" brushRef="#br0" timeOffset="35592.99">12961 13802 1375 0,'0'0'60'0,"0"0"14"0,-7 0-59 0,3 0-15 0,1-3 0 0,-4 3 0 0,0 0 30 0,3 3 3 16,-3-3 1-16,0 6 0 0,7-6-11 0,-7 9-3 15,4 1 0-15,-4-1 0 0,7-9-20 0,-4 10-8 16,0 5 0-16,4-2 0 0,0-13-4 0,0 0 0 0,4 6 0 0,-4-6 0 15,0 0 12-15,0 0 0 16,7-6 8-16,0 3-8 0,0-4 12 0,-3 4-1 0,6-6-1 16,-3 3 0-16,-3-4 22 0,3 1 5 0,0-1 1 0,0 10 0 15,0-6 11-15,-7 6 3 0,0 0 0 16,7 0 0-16,0 6-23 0,0-6-4 0,-3 10-1 0,3-1 0 16,-4 1 19-16,1-1 3 0,3 7 1 0,-7-7 0 31,4 1-75-31,-1-1-16 0,1 0-2 0,-4 7-1 15,3-13-118-15,-3-3-24 0,0 0-5 0,0 0-482 0</inkml:trace>
  <inkml:trace contextRef="#ctx0" brushRef="#br0" timeOffset="35877.19">13123 13808 172 0,'0'0'16'0,"0"0"-16"0,-3 0 0 0,3 0 0 0,0 0 244 16,0 0 45-16,0 0 10 0,0 0 1 0,0 0-148 0,0 0-31 15,0 0-5-15,0 0-2 0,0 0-78 0,0 0-15 16,0 9-3-16,3 1-1 0,-3-1 19 0,0 1 3 16,4-1 1-16,-4 0 0 0,3 1-20 0,1-1-3 15,-4-9-1-15,3 7 0 0,-3-7-7 0,0 0-1 16,0 0-8-16,11 0 12 0,-4 0-12 0,0-7 0 16,0-2 0-16,4-1 0 0,-8 1 0 0,8 0 0 15,-4-10 0-15,4 9 0 0,-4-5-8 0,0 5 8 16,0 1 0-16,3 6 0 0,-3-3-12 0,0 6 4 15,-7 0 8-15,7 0-13 0,1 9 13 0,-5-3-11 16,1 4 11-16,3 2-10 16,-4-6-83-16,-3 4-17 0,4-1-3 0,-1 1-615 0</inkml:trace>
  <inkml:trace contextRef="#ctx0" brushRef="#br0" timeOffset="36397.26">13388 13758 576 0,'0'-22'51'0,"0"22"-41"0,0 0-10 0,0 9 0 16,0-9 127-16,0 0 23 0,0 0 5 0,0 0 1 16,-4 3-112-16,4-3-23 0,0 0-4 0,0 0-1 15,-7 16 16-15,7-16 4 0,0 10 0 0,0-1 0 16,-3 0 0-16,3 1 1 0,-4-1 0 0,4 1 0 16,-3 2 11-16,3 1 1 0,-4-4 1 0,4 0 0 15,0 1-31-15,0-1-7 0,0-2 0 0,4 2-1 16,-4-9-11-16,0 0 0 0,0 0 0 0,0 0 0 0,3 9 0 0,-3-9 0 15,0 0 0-15,0 0 0 0,0 0 0 0,0 0 0 16,7-9 0-16,-3 0 0 0,-1 2 0 0,1-2 0 16,-1-1 0-16,1 1 0 0,0 0 24 0,-4-1 5 15,0-9 2-15,3 10 0 0,-3-10 5 0,4-6 0 16,-4 6 1-16,0-6 0 0,0 0-20 0,-4-3-4 16,4 3-1-16,0-3 0 0,-3-7-12 0,-1 7 9 15,0-7-9-15,1 13 8 0,-4-3-8 16,3 10 0-16,-3 5-10 15,4-2 10-15,-4-1 15 0,7 13 9 0,-7 0 1 0,3 6 1 16,4-6-4-16,-7 10-1 0,4-1 0 16,-1 10 0-16,0 3-8 15,1 0-1-15,3-3-1 16,0 6 0-16,-4 3-3 16,8-3 0-16,-4 3 0 0,7-3 0 15,-3 1-8-15,6-8 0 0,-3 1 0 0,4-3 0 16,-1-7 0-16,1 1 0 15,0-1 0-15,-1-9 0 0,-3 3 0 0,4-3 0 16,-1 0 0-16,1-3 0 16,-1-3-158-16,-6 3-27 0,3-7-6 15,-3 4-589-15</inkml:trace>
  <inkml:trace contextRef="#ctx0" brushRef="#br0" timeOffset="36676.96">13522 13454 1209 0,'0'0'108'0,"0"0"-87"0,0 9-21 0,0-3 0 0,0-6 143 0,0 3 24 16,0 10 5-16,0-4 0 0,0 1-78 0,0 2-16 15,0 7-3-15,0 6-1 0,0-6-27 0,0 6-6 16,4 10-1-16,-4-1 0 0,0-6-24 0,0-3-4 16,-4-3-2-16,4-6 0 0,4 3-10 0,-4-3 0 0,3-4-10 15,1-6 10 1,3 4-124-16,-7-10-20 0,0 0-3 0,0 0-1 16,0 0 16-16,7-6 4 0,0 2 0 0,-7 4 0 0</inkml:trace>
  <inkml:trace contextRef="#ctx0" brushRef="#br0" timeOffset="36948.91">13603 13855 1267 0,'0'0'56'0,"11"0"12"0,-4 0-55 0,3-3-13 0,1-3 0 0,0-4 0 16,-1 1 54-16,-3-1 8 0,4 4 2 0,-4-6 0 15,0-4-37-15,0 7-7 0,-4-7-2 0,4 6 0 16,-7-8-29-16,0 8-5 0,0-5-2 0,-3 5 0 15,3 1 18-15,-4-1 0 0,-3 7-8 0,0-3 8 0,0 6 60 16,0 0 15-16,-3 0 3 0,3 9 1 16,0-9 8-16,-1 10 1 0,5-1 1 0,-4 7 0 0,0-1-59 0,3 4-12 15,4 0-2-15,0 0-1 0,0 0-15 0,4 0 0 16,-1-4 0-16,8 4 0 0,-4-10-12 0,0 1-8 16,0-1-1-16,4-2-1 15,-1 2-52-15,-3-9-10 0,0 9-3 0,0-9 0 16,4 0-40-16,-4 0-8 0,-7 0-1 0</inkml:trace>
  <inkml:trace contextRef="#ctx0" brushRef="#br0" timeOffset="37150.35">13758 13937 1249 0,'4'6'27'0,"-4"-6"5"0,0 0 2 0,7 9 2 0,-7-9-28 15,0 0-8-15,7-3 0 0,0-3 0 0,-3 0 0 0,3-4 9 16,-7 7-9-16,3-13 10 0,-3 7 43 0,4-10 9 0,-4 10 2 0,0-7 0 16,0-3 0-16,0 0 0 0,-4 4 0 0,4-4 0 15,0 0-12-15,0 3-3 0,0 7 0 0,4 0 0 16,-1-1-27-16,-3 7-6 0,0 3 0 0,0 0-1 15,0 0 19-15,0 0 4 0,0 0 1 0,0 0 0 16,7 3-28-16,4-3-11 0,-4 10 8 0,3-10-8 16,-2 0-30-1,-1 0-11-15,-7 0-3 0,10 0 0 0,-3 0-118 16,0 0-24-16</inkml:trace>
  <inkml:trace contextRef="#ctx0" brushRef="#br0" timeOffset="37640.97">12905 14263 518 0,'0'0'46'0,"0"0"-37"0,0 0-9 0,0 0 0 16,0 0 213-16,0 0 41 0,-4 3 8 0,-3 3 2 16,7-6-156-16,-4 3-30 0,-3 4-6 0,4 2-2 15,-4-3-10-15,3 4-3 0,1-1 0 0,-1 0 0 16,4 4-9-16,-3 3-3 0,6-7 0 0,-3 7 0 15,4-4-25-15,-1 4-6 0,4-7-1 0,0 1 0 16,0-4-13-16,4 3-13 0,0-5 2 0,-1-4 1 16,4 0-24-16,0 6-5 0,-6-6-1 0,6 0 0 15,-4-6-138-15,4-4-28 0</inkml:trace>
  <inkml:trace contextRef="#ctx0" brushRef="#br0" timeOffset="37874.56">13127 14329 1497 0,'0'0'32'0,"0"0"8"0,0 0 0 0,0 0 4 0,-4 6-36 0,4-3-8 15,-3 3 0-15,-1 4 0 0,4-1 59 0,-3 0 9 16,-1 1 3-16,1-1 0 0,6-2-48 0,-3 2-10 16,-3 0-1-16,6 1-1 0,1-1-11 0,3-3 0 15,0-2-10-15,3-4 10 0,-2 0-12 0,2 0 3 16,4-4 1-16,-3-2 0 0,-1 3 8 0,1-3 0 16,0-4 0-16,-1-5-8 0,-3 5 8 0,-3-2 14 15,3-4-3-15,-7 0-1 0,0 4 1 0,0 2 0 16,-7 1 0-16,0-7 0 0,0 1-11 0,-4 5 10 0,0 1-10 15,-3-1 10-15,4 1-24 0,-1 0-5 0,-3-1-1 16,3 10-511-16,4-6-102 0</inkml:trace>
  <inkml:trace contextRef="#ctx0" brushRef="#br0" timeOffset="38302.15">13310 14275 230 0,'0'0'20'0,"0"0"-20"15,0 0 0-15,0 0 0 16,0 0 273-16,0 0 51 0,0 0 9 0,-7 0 3 16,4 7-215-16,-4-7-42 0,3 9-9 0,-3 0-2 0,0 1-30 0,0 5-6 15,3-5-2-15,1 2 0 0,-1 10-21 0,4-9-9 16,0 3 8-16,-3-7-8 0,3 7-12 0,3-7-8 15,-3-9-2-15,7 3 0 0,4 3 22 0,-7-6 0 16,3 0-9-16,0 0 9 0,3-9-13 0,-3 3 1 16,0-4 0-16,0 1 0 0,-3 0 12 0,3-7 0 15,0 6 12-15,-3-8-12 0,-1 2 13 0,-3 3-4 16,0-2-1-16,0-4 0 0,0 3-8 0,4 4 0 0,-4-13 0 0,0 9 0 16,-4-3 32-16,1 0 4 15,-1-6 0-15,-3 3 1 0,0 0-8 0,3 3-1 16,-3-2-1-16,0-5 0 0,0 11 13 0,4 2 2 0,3 4 1 15,-4-4 0-15,4 10-18 0,0 3-3 0,0 0-1 0,0 10 0 16,0-1 33-16,4 10 6 0,-4 0 2 0,3 12 0 16,1-9-43-16,3 12-9 0,-4-9-2 0,4 10 0 15,0-7-8-15,1-3 0 0,-1-3-12 0,0 0 12 32,3-3-161-32,-3-6-25 0,0-4-5 0,4 0-410 0,0-2-83 0</inkml:trace>
  <inkml:trace contextRef="#ctx0" brushRef="#br0" timeOffset="38564.87">13508 14310 1144 0,'0'0'51'0,"0"0"10"0,0 0-49 0,0 0-12 15,7 0 0-15,0 6 0 0,-7-6 59 0,7 0 9 16,4-6 1-16,-4 3 1 0,0-7-50 0,3-2-9 16,-6 2-3-16,6 1 0 0,-6-1 0 0,3-2 0 15,-3-4 0-15,-1 7 0 0,1-1 32 16,-4-5 5-16,0 5 2 0,0 1 0 0,-4-1 12 0,1 4 2 15,-1-3 1-15,-3 6 0 0,0 3 14 0,-4-7 4 16,4-2 0-16,-3 9 0 0,-4 16-1 0,3-4 0 16,4 4 0-16,0 3 0 0,3 6 1 0,1 3 1 15,-1 0 0-15,8 4 0 0,-1-4-25 0,8 0-4 16,0-3-2-16,3-6 0 0,3-3-37 0,4-7-13 16,4-6 9-16,7-3-9 0,3-9-15 0,4-10-8 0,-4-16-1 15,-7 1-1243-15</inkml:trace>
  <inkml:trace contextRef="#ctx0" brushRef="#br0" timeOffset="41818.06">8347 15542 230 0,'0'0'10'0,"0"0"2"0,0 0-12 0,0 0 0 0,-7 10 0 16,0-1 0-16,0 3 197 0,-1 1 37 16,5-4 7-16,-1 1 2 0,-3 5-175 0,0-5-34 0,7-1-7 0,-3-2-2 15,-1-4 30-15,4-3 5 0,0 0 2 0,0 0 0 16,0 0 4-16,0 0 1 0,0 0 0 0,0 0 0 16,7-3 11-16,-7 3 2 0,0 0 1 0,7 0 0 15,0-7-10-15,0 4-3 0,-7 3 0 0,8-6 0 16,-8 6-9-16,7 0-3 0,7 0 0 0,-11 0 0 15,-3 0-40-15,11-3-8 0,-1-4-8 0,1 1 12 16,0 3 21-16,3 3 5 0,-4-6 1 0,4-4 0 16,-3 1-22-16,3 0-4 0,4-7-1 15,-1 7 0-15,1-10 0 0,0 6 0 0,-1-3 0 16,4 1 0-16,1-4-12 0,2 0 0 0,-3 0 0 0,4 1 0 16,-4-1 37-16,1-3 2 0,-1 3 0 0,0 0 0 15,0-6-8-15,0 6-2 0,4 0 0 0,0 1 0 16,-4-1-6-16,3-3-2 0,-2 3 0 0,-1 0 0 0,0 0-12 15,0 1-9-15,-3-8 12 0,-1 8-12 0,5-1 8 0,-1 0-8 16,-4-3 0-16,1 10 0 0,3-7 0 0,-3-3 0 16,3 3 0-16,0 0 0 0,-3 0 0 0,6-6 8 15,-2 6-8-15,2-6 0 0,1 3 20 0,0-3-4 16,6 0 0-16,-2-3 0 0,2 3 0 0,1 3-1 16,0-3 0-16,0 0 0 0,-4-3-2 0,4 2 0 15,-4 5 0-15,7-1 0 0,0-7-1 0,1 4 0 16,3-3 0-16,-1 0 0 0,1 3-4 0,0-10-8 0,0 7 11 15,0 0-11-15,-1 9 9 0,-6-6-9 16,0 6 0-16,0 3 9 0,-1-2-9 0,1 8 0 16,-4 1 9-16,4 3-9 0,-4-4 0 0,4 7 0 0,-4-3 0 15,4-4 8-15,7 10-8 0,-11-9 0 0,-7 3 0 16,4 2 0-16,0-2 0 0,3 3 0 0,-7-6 0 16,-3 2 8-16,-1 4-8 0,4-3 0 0,1 3 0 15,-1-3 0-15,-11 6 0 0,4 0 0 0,4 0 0 0,-4 0 0 16,-3 6 0-16,3-3 9 0,0-3-9 0,0 6 0 15,0-3 8-15,0-3-8 0,-3 7 0 0,0-4 0 16,-4 6 0-16,-4-3 0 0,-3-6 0 0,7 10 0 16,7-10 8-16,-3 6-8 0,-11-6 0 0,0 0 0 15,7 0 8-15,3 0-8 0,-2-6 0 0,-1 6 0 16,-7 0 0-16,7-6 0 0,7 2 0 0,-7-2 0 16,-11 6 0-16,8-3 0 0,10-3 0 0,-7 3 0 15,-7 3 0-15,0 0 0 0,7-7 0 0,-3 7 0 0,6 0 0 16,-10 0 0-16,0 0 8 0,0 0-8 15,4-3 0-15,-4 3 0 0,-11-6 0 0,4 3 0 0,7-3 0 16,-4-1 0-16,-3 4 0 0,-3 3 0 0,-1-9 0 16,8 2 0-16,-4 4 0 0,0-3 0 0,-4 3 0 15,4-3 0-15,11-4 0 0,-8-5 0 0,-7 11 0 0,4-5 0 16,7 0 0-16,-3-1 0 0,-4 4 0 0,0-3 0 16,3-1 0-16,4 4 0 0,0 3 0 0,-3-4 0 15,-4-2 0-15,3 6 0 0,8-3 0 0,-8-4 0 16,-3 10 0-16,0-9 0 0,7 9 0 0,0 0 0 15,-7 0 0-15,3-10 0 0,1 10 0 0,3 0 0 16,0 0 0-16,0 0 0 0,-11 0 0 0,11 0 0 0,0 0 0 16,0 0 0-16,0 0 0 0,0 0 0 0,7-6 0 0,0 6 0 15,0 0 0-15,1 0 0 0,-8 0 0 0,14 0-9 16,3 0 9-16,-3 0 0 0,-7 0 0 0,8 6 0 16,6-6 0-16,-4 10-8 0,-6-10 8 0,3 9 0 15,4 1-12-15,-4-1 4 0,-4 0 0 16,-3 1 0-16,-7 6 8 0,4-1-10 0,10-2 10 15,-7 2-10-15,-7 4 10 0,0-3 0 0,11-4 0 16,-1 7 0-16,-6 3 0 0,-1-3 0 0,4 0 0 16,-3-3 0-16,3-4 16 0,-3 4 0 0,-4-4-1 15,3 4 0-15,8-7 1 0,-11-2 0 0,-7 2 0 0,3-6 0 16,4 4-16-16,-3 2 11 0,-8 0-11 0,-3 1 10 16,3-4-10-16,1 3-16 0,-4 1 4 0,-1-1 1 15,-6 1-153-15,7-10-32 16</inkml:trace>
  <inkml:trace contextRef="#ctx0" brushRef="#br0" timeOffset="47079.09">9144 14463 1483 0,'-4'88'65'0,"1"-69"15"0,-1-22-64 0,1-3-16 0,-1-4 0 0,4 1 0 0,-3-4 124 16,3 1 23-16,0 2 4 0,0 7 1 0,0-3-42 0,0 6-8 15,0 0-2-15,7 6 0 0,3-3-4 0,1 4 0 16,0 2-1-16,6 7 0 0,1-4-23 0,3 4-4 16,-3 3 0-16,3-1-1 0,4 1-26 0,-1 6-5 0,-3 4 0 0,8 5-1 15,-8-6-23-15,4 7-4 16,-1-1 0-16,1-5-8 0,0-1 0 0,-4 3 0 0,0-9 0 0,0 3 0 16,0-6-26-16,0-3 1 0,1 2 0 0,2 1 0 31,-6-9-87-31,0 5-16 0,3-5-4 0,-4-1-684 0,1-9-136 0</inkml:trace>
  <inkml:trace contextRef="#ctx0" brushRef="#br0" timeOffset="47348">9493 14369 1209 0,'0'0'108'16,"-7"-9"-87"-16,7-4-21 0,-3 4 0 15,3 6 255-15,0 3 46 0,0 0 10 0,0 0 1 0,-7 0-156 0,0 9-32 16,0 1-7-16,-1 15-1 0,5 3-64 0,-4 6-12 16,-4 4-4-16,-3 15 0 0,4 7 5 0,-5 6 1 15,-2 15 0-15,3 7 0 0,0-16 2 0,-1 7 1 16,5-7 0-16,3-3 0 0,0-13-45 0,3-2 0 15,1-11 0-15,3-5 0 16,0-7-254-16,0-9-50 0</inkml:trace>
  <inkml:trace contextRef="#ctx0" brushRef="#br0" timeOffset="49835.09">5577 15382 806 0,'0'13'72'0,"0"-13"-58"0,0 0-14 0,0 0 0 0,0 0 180 0,0 0 32 16,0 0 8-16,0 0 0 0,0 0-148 0,0 0-29 15,0 0-7-15,0 0 0 0,0 0-24 16,0 0-4-16,0 0 0 0,-3-7-8 0,-8 1 52 0,8 3 3 15,3 3 1-15,-7-6 0 0,3 3 28 0,-6-4 5 16,10 7 2-16,0 0 0 0,-15-3-53 0,8 3-10 16,4 0-3-16,-11-6 0 0,3 3-9 0,1-3-3 15,3-4 0-15,-8 1 0 0,5 2-13 0,-4-2 0 16,3-3 0-16,1-4 0 0,3 6 8 0,-4-5-8 0,4 2 11 0,-4-2-11 16,4 5 14-16,7-6-4 15,-10 7-1-15,10-4 0 0,-7-2 5 0,3-1 1 16,1 7 0-16,3-4 0 0,-7-3-7 15,7 1 0-15,0 5-8 0,-4 1 12 0,4-4-12 16,0 4 0-16,0-7 8 0,-7 10-8 0,7-3 0 0,0 6 0 16,0-7 8-16,0 10-8 0,7-6 8 0,-7 6-8 0,0-3 11 15,4-4-11-15,3-2 20 0,-7 9-2 0,0 0-1 16,3 0 0-16,8-6-17 0,-8 6-11 0,8-3 2 0,-4 3 0 16,7 0 9-16,-3 3-8 15,3-3 8-15,-4 6-8 0,-3-6 8 16,4 0 0-16,7 0 0 15,-11 0 0-15,0 0 0 0,3 0 0 16,-3 0 0-16,4 0 0 16,-4 0 0-16,3 0 0 0,-10 0 0 15,4-6 0-15,7 6 0 0,-11 0 0 0,0 0 0 16,0 0 8-16,0 0-8 0,0 0 0 16,0 0 8-16,0 0-8 0,0 0 0 0,0-3 9 0,-11-4-9 15,7 4 0-15,-6-3 9 0,-1 6-9 0,4 0 0 16,0 0 9-16,-10 0-9 15,10-3 0-15,-4-3 0 0,-7 2 0 16,11-2 0-16,-10 3 0 0,10-3 0 16,-4-4 0-16,4 4 0 0,3 3-17 15,4 3 2-15,0 0 1 16,0 0 14-16,0 0-9 0,-3-6 9 16,3 6-8-16,0 0 8 0,0 0 0 0,0 0 0 0,0 0 0 15,0 0 0-15,14 0 8 0,-3 6-8 0,3-6 8 16,-4 0-8-16,8 0 11 15,0 3-11-15,6-3 12 16,-10 6 11-16,7-6 2 0,-6 10 1 16,2-4 0-16,4-3-9 15,-6 7-1-15,2-1-1 16,-3 0 0-16,0 7-5 0,-7 0-1 16,1 3 0-16,-1-7 0 0,-4 10-1 15,-3 0 0-15,0-6 0 0,0 12 0 0,-3-9-98 0,3 3-20 0,-7 0-4 16,3-4-656-16,0-2-131 0</inkml:trace>
  <inkml:trace contextRef="#ctx0" brushRef="#br0" timeOffset="50838.82">5634 13980 1206 0,'0'0'53'0,"0"0"11"0,0 0-51 0,0 0-13 0,0 0 0 0,0 0 0 15,0 0 114-15,0 0 20 16,0-3 4-16,0-6 1 0,3 3-57 0,4-4-11 15,-3 7-3-15,7-3 0 0,-1-4 7 0,1 4 1 16,3-3 0-16,-4 6 0 0,5-4-5 0,-1-2-1 0,7 0 0 0,-7 9 0 16,7-10-17-16,-10 10-3 0,10 0-1 0,0 0 0 15,0 0-9-15,0 0-3 0,4 3 0 0,3 4 0 16,4 2-10-16,-4-3-3 0,4-3 0 0,7 7 0 16,0-4-8-16,3-3-1 0,-3-3-1 0,7 0 0 15,-4 6-14-15,0-6 9 0,4 0-9 16,4 4 8-16,-8 2 8 0,4-6 2 0,-4 6 0 0,7-3 0 15,1-3 5-15,-4 0 1 0,3 0 0 0,-7 7 0 16,1-4-7-16,-4 3-1 0,-1-3 0 0,5 6 0 16,-8-9-5-16,0 7-2 0,1-4 0 0,2 3 0 0,1-6-9 15,-4 0 8-15,4 0-8 0,4 0 8 16,-15 0-8-16,7 0 0 0,-3 0 9 0,3 0-9 16,0 0-16-16,-3 0-8 15,-4-6-2-15,4 6 0 0,0-3 46 0,3-4 8 0,-10 7 3 0,3 0 0 16,-3 0-23-16,-1-3-8 0,-2 3 0 0,2 0 9 0,-6 0 17 0,3 0 3 15,-7 0 1-15,0 3 0 0,0-3-30 0,-3 10-20 16,0-4 4-16,-1-3 0 0,4 4 16 0,-7-7 0 16,4 0 0-16,-1 6 9 0,5-12-9 0,-5 6 0 15,-3 0 0-15,7 0 0 0,-3-7 0 0,7 4 0 16,-8-3-8-16,4 3 8 0,4-4 0 0,-4-2 0 16,0 0 0-16,0-1 0 0,4 1 0 0,-11-1 0 15,7 1 0-15,-7 3 0 0,0 3-8 0,-7 3 8 0,0 0-10 16,0 0 10-1,-7 0-162-15,-3 3-26 0</inkml:trace>
  <inkml:trace contextRef="#ctx0" brushRef="#br0" timeOffset="51584.34">5694 14159 738 0,'0'0'32'0,"0"0"8"0,0 0-32 0,0 0-8 16,0 0 0-16,0 0-327 0</inkml:trace>
  <inkml:trace contextRef="#ctx0" brushRef="#br0" timeOffset="52280.74">5704 14112 1278 0,'0'0'56'0,"0"0"12"0,0 0-54 0,0 0-14 0,0 0 0 0,0 0 0 15,-7 10 128-15,4-10 22 0,3 0 5 16,0 0 1-16,-7 9-88 0,7-9-18 0,-7 0-3 16,7 0-1-16,0 0-2 0,0 0-1 0,0 0 0 15,0 0 0-15,0 0 14 0,0 0 3 0,0 0 1 0,0 0 0 16,7 0-9-16,3 6-1 15,-3-3-1-15,8-3 0 0,-5 0-15 16,-3 7-3-16,4-7-1 0,-1 3 0 16,4-3-3-16,-3 6 0 15,3-3 0-15,4-3 0 16,-1 6-5-16,1-6-2 0,0 0 0 16,6 10 0-16,-2-10-6 0,2 6-2 15,1-3 0-15,7 7 0 0,-8-10-1 16,5 9 0-16,2-3 0 15,-2-2 0-15,2 2 0 0,-2 3 0 16,2-6 0-16,5 4 0 0,-12-7 0 0,1 0-1 16,3 6 0-16,4-12 0 15,-11 6 0-15,4 0 0 16,0-10 0-16,-1 10 0 16,4-6 0-16,-3 3 0 0,0-3 0 15,0 2 0-15,3 4-3 16,0 0-8-16,0 0 12 15,0 0-4-15,1 4-8 0,2-4 8 16,-6 6-8-16,3 3 8 0,-3 1-8 16,0-1 8-16,-1 0-8 15,-2 7 8-15,2-6-8 0,1-1-17 16,0 0 4-16,-4 1 1 16,0-1 21-16,4-3 5 15,-8-2 1-15,8-4 0 0,-4 0-24 0,0 0-5 16,0 0-1-16,4-4 0 0,0-2 15 0,0 3 0 15,-1-3 0-15,1-4 0 0,0 10 27 0,-4-9 8 0,4 9 1 16,-1-6 1-16,-3 3-8 0,1 3-1 0,-5 3-1 16,4 3 0-16,1 0-38 0,-5-3-7 0,1 7-2 0,-1-4 0 15,1-3 20-15,0 7 0 0,6-1 0 0,-9-3 9 16,6-3 6-16,3 4 1 0,-6-1 0 0,3-3 0 16,0-3-16-16,4 0 0 0,-4-3 0 0,7-3 0 15,1-1 0-15,-5 4-8 0,5-6 8 0,-1 3-13 0,0-4 13 16,0 1 0-16,-3-4 0 0,-4 1 10 15,4 2-10-15,-1 1 8 16,-6-1-8-16,3 7 8 0,0-3-8 0,-3 3 0 16,0-3 0-16,-4 6 0 0,0 6 0 15,-3-3 12-15,-1-3-4 16,-3 9 0-16,-7 1-115 0,0-1-23 0,-7-2-5 0,0 2-1 16</inkml:trace>
  <inkml:trace contextRef="#ctx0" brushRef="#br0" timeOffset="54046.41">8047 13996 403 0,'-7'57'36'0,"7"-42"-36"0,0-15 0 0,0 0 0 15,0 0 156-15,0 0 24 0,0 0 4 0,0 0 2 16,0 0-37-16,0 0-7 0,0 0-2 0,0 0 0 16,0-9-36-16,7 9-7 0,-7-10-1 0,0 10-1 15,0-6-32-15,3-3-7 0,1 6 0 0,-1-4-1 0,-3 7-11 0,0-3-1 16,8-3-1-16,-5-3 0 15,-3 9 0-15,7 0 0 0,0-10 0 0,0 10 0 0,4-6-34 0,-4 6-8 16,3 0 0-16,5 0 0 0,2-3 51 0,1-4 8 16,-8 7 1-16,12 0 1 15,6-3-29-15,-4-3-5 0,-6 3-2 0,10-3 0 0,4-4-6 0,-4 1-2 16,4-1 0-16,-4 1 0 0,4 0 5 0,-4-1 1 16,4-5 0-16,-4 5 0 0,4 4-23 0,-4-4 8 15,7-2-8-15,4 6 0 0,-14-4 16 0,10 10-2 16,-3-9 0-16,3 9 0 0,-3 0-2 0,0 0 0 15,0 0 0-15,3 0 0 0,-3 0 3 0,-1 6 0 16,1-3 0-16,-4 3 0 0,4-2-7 0,0-4 0 16,0 6-8-16,-1-3 12 0,1-3-12 0,0 0 11 15,3 0-11-15,0 0 10 0,-3 0-10 0,3-3 10 16,1-3-10-16,-1-4 10 0,0 7-10 0,-3-3 0 0,-4-4 9 0,4 4-9 16,-4 3 11-16,4-3-3 0,-4 3 0 15,0 3 0-15,1-7 4 0,-1 7 0 0,0 0 0 0,-3 0 0 16,-1 7-12-16,1-7 12 0,0 3-12 15,-1-3 12-15,-2 0-12 0,2 6 0 0,-2-6 9 0,2 0-9 16,-3 0 0-16,4 0 8 16,-4 0-8-16,4 0 0 0,-4-6 0 0,4 3 9 0,-4-4-9 15,4-2 0-15,3 0 10 0,0-1-10 0,-3 4 8 0,3-7-8 16,4 4 0-16,-4-7 0 0,-10 7 8 0,3-1-8 16,-4 1 0-16,1 0 0 0,7 2 0 0,-8-2 8 15,-10 9-8-15,8-10 0 0,2 10 0 0,-6 0 8 16,-4 0-8-16,-7 0 10 0,10 0-10 0,1-6 10 15,0 3-10-15,-4 3 0 0,0-6 9 0,0 6-9 0,3-10 0 16,1 1 0-16,-11 6 0 0,7-7 8 0,0-5-8 0,0 5 0 16,-7 1 0-16,-3 0 0 0,-1-7 0 0,0 0 0 15,1 7 0-15,-4-1 0 0,-11 1 0 0,4 0 9 16,4-1-9-16,-12 1 0 0,-6-1 10 0,4 4-10 16,6-3 8-16,-7-1-8 0,-7 7 0 0,1-3 0 15,6-4 0-15,0 4 0 0,4 3 0 0,0-3 0 16,0 3 0-16,7-4 0 0,0 4 0 0,3-3 0 15,4 3 0-15,-4-3 0 0,8 6-10 0,-4 0 10 16,0 0 0-16,7 0-9 0,0 0 9 0,0 0-10 16,0 0 10-16,0 0-10 0,0 0 2 0,3 6 0 15,4-3 0-15,0 6 0 0,0-2-2 0,4-4 0 16,3 3 0-16,4-3 0 0,3 3 2 0,4-6 0 16,-1 0 0-16,4 7 0 0,8-7 8 0,-4 0-8 15,-8 0 8-15,4 3-8 0,4-3 8 0,-4 0 0 16,-6 0 0-16,-5 9 0 0,1-2 0 0,-4 2 0 0,-3 3 0 15,-8 10 0-15,-3 0 15 0,-7-3-2 0,3 6 0 16,-10 3 0-16,-7 7 14 0,0-1 2 0,7 4 1 0,-11 3 0 16,-6-3 2-16,6-4 0 0,4-6 0 0,3-9 0 15,0 0-21-15,-3-3-11 0,-7-7 12 0,10-3-12 16,4-3-50-16,-3 4-17 16,-5-4-3-16,8-3-1 0,0 0-133 15,0 0-28-15</inkml:trace>
  <inkml:trace contextRef="#ctx0" brushRef="#br0" timeOffset="54551.94">9031 13548 1980 0,'0'0'88'0,"0"0"17"0,4-7-84 16,-1 7-21-16,1-6 0 0,3 3 0 0,-4 3 124 0,1-6 21 0,6 12 4 0,-3-3 1 15,4 3-70-15,-4 4-15 0,7-1-2 0,0 10-1 16,0-3-20-16,1 9-4 0,2-3-1 0,1 9 0 15,3-3-29-15,-3 1-8 0,3-1 0 0,3-3 0 16,5 3 30-16,-8-3 2 0,0-9 0 0,7 3 0 0,-3-7-32 0,0 4 8 16,-4-7-8-16,4 7 0 15,-8-7-18-15,1 1-6 0,-4-1-2 0,0 7 0 16,-3-7-112-16,-1 4-22 16,1-7-5-16,-4 10-1 0,-7-7-8 0,3 1-2 0,1-7 0 15</inkml:trace>
  <inkml:trace contextRef="#ctx0" brushRef="#br0" timeOffset="54775.9">9324 13463 1209 0,'-4'16'108'0,"1"-7"-87"15,-1-3-21-15,1 4 0 0,3 2 319 0,-4-2 59 16,1 5 12-16,3 4 2 0,-7 0-229 0,0 12-47 0,0 1-8 0,-4 12-3 15,-3 6-53-15,0-3-12 0,3 6-1 0,-3 1-1 16,-4-11 14-16,4 11 4 0,4-7 0 0,-1 3 0 16,4-6-56-16,-3-7-26 0,6 1 2 0,-3-3 1 15,7-10-117 1,-4-6-23-16,8-10-5 0,-4-9 0 0</inkml:trace>
  <inkml:trace contextRef="#ctx0" brushRef="#br0" timeOffset="56473.85">5472 14059 1263 0,'0'0'28'0,"0"0"5"0,0 0 2 0,0 0 1 0,0 0-36 0,0 0 0 0,0 0 0 0,-7 19 0 0,7-10 54 0,0-9 4 16,0 0 1-16,0 0 0 0,-11 9-43 0,4-9-8 16,7 0-8-16,-7 7 12 0,0-7 50 0,-4-7 10 15,8 7 3-15,-8 0 0 0,8-9 24 0,-8 6 5 16,4-3 0-16,-4 3 1 0,4-4-25 0,-3-2-4 0,-1 9-2 16,1-10 0-16,-1 4-58 0,0-3-16 15,4 6 0-15,-10-4 8 0,3-2 45 0,-1 0 9 0,1 2 2 0,4 4 0 16,-4-3-52-16,3 3-12 15,-7-7 0-15,11 4 0 0,-3-3 0 0,-4-1 0 16,3 1 0-16,4-7 0 0,0 7 0 0,3-10 0 16,1 0 0-16,-1 0 0 0,4-6-11 0,0 0-5 0,0 6 0 0,0-9-1 15,4 3 27-15,-1 3 6 0,-3 0 0 16,4 10 1-16,3-7-27 0,0 3-6 0,-3 7 0 0,3-1-1 16,-7 1 17-16,3 3 16 0,8-4-4 0,-8 10 0 15,8-3-12-15,-4 3 11 0,0-6-11 0,4 6 10 16,-1 6-10-16,4-6 0 0,0 0 0 0,4 0 0 15,-4 0 0-15,0 3 0 0,0-3 0 0,4 0 0 16,-7-3 0-16,3-3 0 0,0 6 0 0,-4 0 0 16,5-7 0-16,-8 4 0 0,7 3 0 0,-14 0 0 0,0 0 0 0,0 0 0 15,0 0 0-15,0 0 0 0,0 0 0 0,-7-6 0 16,0 3 0-16,7-3 0 0,0 6 0 0,-7-3 0 16,3 3 0-16,-3-7 0 0,7 7 0 0,0 0 0 15,0 0 0-15,0 0 0 16,0 0 0-16,-4-3 0 0,4 3 0 0,-3-6 0 0,3 6 0 15,0 0 0-15,0 0 0 0,0 0 0 0,-4-3 0 16,1-4 12-16,3 7-4 0,0 0 0 0,0 0-8 0,0 0-9 16,0 0 9-16,0 0-13 0,0 0 13 0,0 0 0 15,3-9 0-15,1 9 0 0,-4 0 0 0,7-6 0 16,4-4 0-16,-1 7 0 0,4-3-20 0,-3 3 1 16,3-3 1-16,4-4 0 0,-4 10 30 0,-4-9 5 15,-3 9 2-15,4 0 0 0,-1 0-35 0,-3 0-6 16,-7 0-2-16,0 0 0 0,0 0 24 0,0 0 13 0,0 0-1 0,4 9-1 15,-4 1 13-15,0-4 2 0,0 3 1 0,-4 4 0 16,-3-7-27-16,4 3-17 0,-8 1 2 0,4-1 1 16,0-2 32-16,-3-4 6 0,3 3 2 0,0-6 0 15,-4 0-14-15,4 0-2 0,-4-6-1 16,4 6 0-16,-3-3 16 0,-4-4 3 0,3 4 1 0,-3-3 0 16,3-4-29-16,1 1-8 0,-4 3-1 0,3 6 0 15,-7-10 9-15,11 10 12 0,-3-3-2 0,-4 3-1 16,7 3-9-16,-4-3 0 0,4 7 0 0,0-4 0 15,3 3 0-15,-3-3 0 0,7-3 0 0,0 0 0 16,7 13 0-16,-7-13 0 0,4 3 0 0,-1 6 0 0,8-9 0 16,-4 7 0-16,4-4 0 0,3-3 0 15,-4 0-20 1,1 0-5-16,7 0-2 0,-8 0 0 0,4 0 43 0,0 0 9 0,4 0 2 0,-7 6 0 16,3-3-27-16,-4 3 0 0,4 4 0 0,0 5 0 0,-6 4 0 15,6 0 0-15,-4 9 0 0,-3-3 0 0,0 4 0 16,4-1 0-16,-11 3 0 0,3-9 0 15,4 3-98-15,-3-6-25 0,0 0-5 0,3-10 0 0</inkml:trace>
  <inkml:trace contextRef="#ctx0" brushRef="#br0" timeOffset="57479.16">5828 12541 576 0,'0'0'51'0,"0"0"-41"0,0 0-10 0,0 0 0 0,0 0 156 0,0 0 28 0,3 0 7 0,-3-6 1 16,7 6-132-16,-7-3-27 0,0 3-5 0,4-7 0 15,-4 7 30-15,7 0 6 0,-7 0 2 0,4 0 0 16,-4 0 26-16,7 0 6 0,7 7 1 0,-7-4 0 16,3-3 19-16,8 6 4 0,-7-6 1 0,10 10 0 0,0-10-43 15,4 6-9-15,-1-6-2 0,8 3 0 0,-4-3-5 0,8 6 0 16,6-3-1-16,-7-3 0 15,4 7-33-15,0-4-6 0,0-3-2 0,3 6 0 16,-7-3-7-16,4-3-2 0,7 10 0 0,-7-4 0 16,3-3 4-16,7 3 1 15,-6 4 0-15,6-4 0 0,4-3 2 16,-11 3 0-16,4-6 0 16,0 3 0-16,0-3-7 0,-4 0-1 15,1 0 0-15,-1 0 0 0,4 0-4 16,0 0-8-16,0 0 11 0,-1 0-11 15,5 0 9-15,-15 7-9 16,7-4 0-16,-6-3 9 16,-5 6-9-16,1-3 0 0,0 4 0 0,0-1 0 15,-8-3 8-15,5 6-8 16,-5-2 8-16,1-4-8 0,-7-3 8 16,6 6-8-16,-13-6 0 0,10 3 8 0,0-3-8 15,0-3 0-15,-3 3 0 0,3-6 8 16,4-4-8-16,-7 7 0 0,-1-6 0 0,1-4 0 0,-1 4 8 0,-2 6-8 15,-5-7 0-15,-3 4 8 0,0 3-8 0,-7 3 0 0,0 0 0 0,0 0-11 16,-7-6-98-16,-3 12-20 0,-1-3-4 0</inkml:trace>
  <inkml:trace contextRef="#ctx0" brushRef="#br0" timeOffset="57821.37">5948 13008 806 0,'-14'32'36'0,"7"-29"7"0,3-3-35 0,1 0-8 0,-4 0 0 15,3-10 0-15,-7 10 51 0,4-9 8 0</inkml:trace>
  <inkml:trace contextRef="#ctx0" brushRef="#br0" timeOffset="58290.74">5828 12892 1180 0,'0'0'52'0,"0"0"12"0,0 0-52 0,0 0-12 15,-7 7 0-15,0-7 0 0,0 6 96 0,-4-3 17 0,4 3 3 0,0-3 1 16,3 4-64-16,4-7-13 0,-10 3-2 0,10-3-1 16,-7 6 0-16,7-6 0 0,0 0 0 0,0 0 0 15,0 0-9-15,0 0-3 0,0 0 0 0,0 0 0 0,0 0 39 16,0 0 7-16,7-6 1 0,-4 3 1 0,4-4-14 0,4 4-3 15,-11 3-1-15,7 0 0 0,4-6-15 16,-1 6-4-16,1 0 0 0,3 0 0 0,0 0-6 16,4 0-2-16,-4 0 0 0,7 6 0 0,-7-3 25 0,4-3 5 15,10 7 1-15,-10-4 0 0,-1 3-43 0,8-3-16 16,0-3 11-16,3 7-11 0,4-4 57 16,-4-3 6-16,4 0 1 0,3 0 0 0,-7 0-52 0,4 0-12 15,0 0 0-15,3-3 0 0,-7 3 0 16,4-7 0-16,3 7 0 0,-3 0 0 0,-4 0 54 0,7 0 8 15,-3 0 2-15,3 0 0 0,4 7-52 0,-3-7-12 16,-1 3 0-16,4-3 0 0,-8 0 0 0,5 0 0 0,-5 6 0 16,1-6 0-16,-4 0 0 0,4 0 0 15,-4 3 0-15,1 3 0 0,-1-12 0 0,0 6 0 0,-3 0 0 16,3-3 0-16,0 3 0 0,4 0 0 0,-7-6 0 16,3 6 0-16,4-3 0 0,-8-4 0 0,1 7 0 0,3-3 0 15,-3-3 54-15,0 6 8 0,-4-3 2 16,-4-4 0-16,5 7-52 0,-5 0-12 15,-3-3 0-15,0-3 0 0,0 6 0 0,4 0 0 0,-7 0 0 0,6 0 0 16,-6 0 0-16,3 0 0 0,4 9 0 0,-1-9 0 16,-3 0 0-16,4 7 0 0,-4-4 0 0,0 3 0 15,0-3 0-15,4-3 0 0,-11 7 0 16,7-4 0-16,0 3-100 16,-10-3-22-16,-4-3-5 0,0 0-1 0</inkml:trace>
  <inkml:trace contextRef="#ctx1" brushRef="#br0">16076 12623 0,'0'0'15,"0"0"1,0 0 0,0 0-1</inkml:trace>
  <inkml:trace contextRef="#ctx0" brushRef="#br0" timeOffset="60203.01">7994 12773 1152 0,'0'0'102'0,"0"0"-82"0,0 0-20 0,0 0 0 0,0 0 145 0,0 0 25 15,0 0 5-15,0 0 1 0,0 0-103 0,0 0-20 16,0 0-4-16,0 0-1 0,7 3 64 0,4-3 13 15,-1 7 3-15,1-7 0 0,-11 0-52 0,14 0-11 16,0 0-1-16,4 6-1 0,-1-3 1 0,4-3 1 16,1 0 0-16,6 6 0 0,-7-6-52 0,4 0-13 15,3 0 0-15,4 0 0 0,-1-6 54 0,1 6 8 16,3-3 2-16,1-3 0 0,-5-1-52 0,1 4-12 16,0-3 0-16,3 3 0 0,0-7 0 0,4 4 0 0,-3 3 0 15,-1-3 0-15,4-4 0 0,-1 4 0 16,1 3 0-16,4-3 0 0,-5-4 54 0,-6 10 8 15,3-3 2-15,1-3 0 0,-5 6-64 0,1 0-28 16,0 6 3-16,0-6 0 0,-1 3 25 0,1-3 14 0,0 6-2 16,0-2 0-16,3-4 3 0,0 0 0 15,1 0 0-15,-1 6 0 0,4-6-15 0,-11 0 0 0,4 3 0 16,-1 3 0-16,-2 4 13 0,-1-4 7 0,-4-3 0 0,1 13 1 16,-4-13-13-16,4 6-8 0,-4 4 8 0,0-1-8 15,-6 7 36-15,2 6 2 0,1-6 1 0,3-3 0 16,0-4-56-1,0 4-11-15,-3 0-3 0,3-4 0 0,-3 4 50 0,3-7 9 16,0 7 3-16,0-7 0 0,0 4-31 0,1-7 0 0,-1 4 0 16,0-1 0-16,0-3 0 0,-3-3 0 0,3 7 0 0,-4-4 0 15,5-3 0-15,-5 7 0 0,1-4 0 0,0-3 0 16,3 3 0-16,-7 4 0 0,0-1 0 0,4 1 0 16,3 5 0-16,-4-5 0 0,-6 8 0 0,3-2 0 0,7 3 0 0,-3-3 0 15,0 2 0-15,-8 1 0 0,-3-3 0 0,4 3 0 16,10-7 0-16,-10 4 0 0,-8 0-14 0,8-4-9 15,10-2-1-15,-4 5-1 0,-6-12 40 16,3 10 8-16,4-10 1 0,-4 7 1 16,4-4-25-16,-8 3 0 0,1-6 0 0,-1 7 0 15,4-10 0 1,-3 6 0-16,-8 3 0 0,8-2 0 0,-4-4 0 16,0 6 0-16,-3 1 0 0,-1-1 0 15,1 0 0-15,3 7 0 0,-4 0 0 16,4-4 0-16,-7 4 0 15,0-7 0-15,4 7 0 0,-1-3 0 16,-6-4 0-16,6-3 0 0,1-3 0 16,-4-3 0-16,0 0-18 0,7 7-9 0,-7-7-1 15,11 9-1-15,-1-9 46 0,-10 0 10 0,0 0 1 0,7 0 1 16,7 0-74-16,-10 6-15 0,-4-6-4 0,0 0 0 16,11 4 82-16,-4 2 16 0,-7-6 3 0,3 3 1 0,-3-3-10 15,0 9-1-15,4-2-1 0,-4-7 0 0,-4 3-72 0,4-3-14 0,7 6-4 0,-7-6 0 16,0 0 52-16,0 0 12 0,0 0 0 0,0 0 0 0,0 0 0 15,0 0 0-15,0 0 0 0,0 0 0 0,0 0 0 0,0 0 0 0,0 0 0 0,0 0 0 0,0 0 0 16,0 0 0-16,-7 0 0 0,0 0 0 0,7 0 0 16,0 0 0-16,-14 3 0 0,3 3 0 0,1-6 0 0,3 0 0 0,7 0 0 15,-7 0 0-15,-7 0 0 0,6 0 0 16,8 0 0-16,-3 0 0 0,-8-6 0 0,8 3 0 0,-4 3 0 16,3 0 0-16,-3-6 0 0,0 3 0 0,-3-4 0 0,2 7 0 15,8 0 0-15,-3-9 0 0,-8 9 0 0,4-3 0 0,7 3 10 16,0 0 5-16,-7-6 1 0,7 6 0 0,0 0-26 0,0 0-5 15,0 0-1-15,0 0 0 0,-3 6 25 0,3-6 5 16,3 12 1-16,4-2 0 0,-10 5-24 0,10-5-5 16,0 6-1-16,3-4 0 0,-2 4 15 15,2-7 0-15,1 1 0 0,3-1 0 16,0 0 0-16,0 1 0 0,-3-10 0 16,3 6 0-16,3-12 0 0,-6 6 0 15,0-3 0-15,-1-7 0 0,8 1 0 0,-4-1 0 16,-4-5 0-16,1 5 0 15,0 1 0-15,3-7 0 0,-4 7 0 16,-6-7 0-16,-8 7 0 16,4-4 0-16,7-2 0 0,-7 2 0 15,-10-3 24-15,-1 1 8 0,4-4 2 16,-3 0 0-16,-1 3-3 0,-3-2-1 16,3 5 0-16,1-3 0 0,3-2-126 0,0 2-26 0,-7-9-5 0,10 6-1 15,8-9-10-15,-4 3-2 0,-4-4-1 0,8-5-696 16,-1-1-139-16</inkml:trace>
  <inkml:trace contextRef="#ctx0" brushRef="#br0" timeOffset="60898.1">9409 12293 633 0,'0'0'28'0,"-4"-9"6"0,1 6-34 0,3-7 0 0,-4-5 0 0,0 9 0 0,1-4 218 0,-4 1 37 15,0-1 7-15,3 7 2 0,4-3-111 0,0 6-21 16,-7-6-5-16,7 6-1 0,0 0-8 0,0 0-2 15,0 0 0-15,0 0 0 0,4 6-29 0,-1 13-7 16,1-10 0-16,3 10-1 0,0 3-34 0,0 0-6 16,4 3-2-16,3 0 0 0,-4-3-25 0,1 9-12 15,-1-9 10-15,5 13-10 0,-1-10 0 0,-4 0 8 16,4-3-8-16,0-6 0 0,1 2 0 16,2-8 0-16,-3-4 0 0,0-3 0 0,4-6 0 0,0-13 0 15,-1 4 9-15,1-10-9 0,3-6 12 0,0-7-2 16,1-2-1-16,2-17 0 0,4-9 0 0,-3 1 0 15,3-7 0-15,1 3 0 0,-1 3 17 0,-4 4 3 0,-2 5 1 16,2 1 0-16,-6 6-7 0,-7 3-2 0,-1 16 0 16,-3-3 0-1,-3 12-84-15,-4 9-17 0,-4 7-3 16,4 3-1234-16</inkml:trace>
  <inkml:trace contextRef="#ctx0" brushRef="#br0" timeOffset="103410.92">11120 7571 1807 0,'7'-25'40'0,"-4"15"8"15,-3-8 1-15,0-1 2 0,7-9-41 0,-7-4-10 0,4 4 0 0,-4-7 0 16,3 7 56-16,-3 3 10 0,-3-3 2 0,3 9 0 0,0 0-41 0,-4 0-8 15,1 4-2-15,-4 9 0 0,3-4-17 16,1 1 0-16,3 9 0 0,-8 0 0 0,1-3 0 0,7 3 0 16,0 0-10-16,0 0 10 0,0 0 0 0,0 0 16 15,0 0-2-15,4 9-1 0,7 4 12 0,-4-7 3 16,-4 9 0-16,8-2 0 0,-1 6 12 0,-3 3 2 16,0 6 1-16,4 7 0 0,0 2 13 15,-4 10 4-15,0-3 0 0,0 9 0 0,3 1 11 0,1 8 2 16,-4 1 1-16,0 9 0 0,-7 13-66 0,7-10-8 15,4-3-13-15,-1 0 3 0,-3-3 10 0,0 13 12 16,-7-4-2-16,0 10-1 0,0-13-9 0,-3 4 0 16,-1 12 0-16,-6-3 0 0,-8 12 12 0,0 3 6 15,4-2 2-15,-7-4 0 0,0 3-8 0,-4 7 0 0,4 9-1 16,0-19 0-16,3-34 15 0,1 9 3 0,-4-3 1 16,6 12 0-16,12-8-21 0,-4-1-9 0,-4-3 8 15,8-7-8-15,3 1 0 0,0-3 0 0,-4-13 0 0,1 0 0 16,3-3 0-16,0 0 0 0,7-10 0 0,-4 4-11 15,-3-7 1-15,7-9 0 0,7 3 0 0,-3-6 0 16,0-3 0-16,6-4 0 0,1-6 0 0,3-2 0 16,-3-4 10-16,3 0-13 0,4-4 5 0,-1-2 8 15,8-3 0-15,-4-1 0 0,-3 1 0 0,10 0 0 16,4-1 0-16,0 4 0 0,-11-4 0 0,7 10 0 16,11-3 0-16,0-3 0 0,3-3 0 0,1 9 0 0,3-4 0 15,3-2 0-15,4 3 0 0,4-3 0 0,3 6 0 16,3 0 0-16,1-6 0 0,-15 6 0 0,4 0 0 0,7-4 0 15,7-2 0-15,7 3 0 0,4-6 0 16,3-7 0-16,4 0 10 0,35-3-10 0,-11 1 20 16,-6-1-2-16,-4 3-1 0,-8-3 0 0,-6 0-9 15,-4 4-8-15,4 5 12 0,-4-2-12 0,-3 2 8 0,-4 4-8 16,-10-3 0-16,-1 2 0 0,1 4 0 0,-1 3 0 16,1-6 8-16,-1 3-8 0,-3 3 0 0,-3-6 8 15,-8 3-8-15,-3-4 0 0,-3-2 9 0,-4-1-9 16,-8 1 0-16,1 0 9 0,-7-1 3 0,0-5 1 15,-4 5 0-15,-7-6 0 0,-7 4-13 0,-3-7 0 16,-4-6 0-16,-7 6 0 0,-4-6 8 0,-6-3 4 0,-8-7 2 16,0 1 0-16,-6-10 0 0,-1 6 0 0,-7-9 0 0,4-3 0 15,-4-3-14-15,1-10 11 0,-5-9-11 16,4 0 10-16,4 0-10 0,0-10 10 16,-4-6-10-16,8-2 10 0,-1-8-10 0,4 4-17 0,3 0 4 15,0-9 1-15,-3-16 12 0,4 12 0 0,-1 10 0 16,4-1-9-16,0-18 9 0,0 10 0 0,-4-1 0 15,7 35 0-15,1 0-8 0,-1 0-7 0,4 0-1 0,0 3 0 16,0-3 0-16,0 3-1 0,4 6 0 0,-5-3 0 16,1 6 17-16,0 17 0 0,-3 2 11 0,3 0-11 15,3 7 0-15,-3 5 0 0,4 4 0 0,-4 6 0 16,3 1 0-16,1-1 0 0,-1 0-12 0,0 0 3 16,1-3 9-16,-1 3 12 0,1 1-2 0,-1-1-1 15,4-6-19-15,0 3-4 0,0 0-1 0,0 0 0 16,0-3 15-16,0 6 0 0,0-6-10 0,-3 6 10 15,-4-6 0-15,3 6 0 0,-6 3 0 0,-1 4 0 0,-3-4 0 16,-4 7 0-16,1-1 0 0,-8 1 8 0,-3 3-8 16,-8 6 0-16,-2 0 0 0,-5 6 0 0,-6-6 0 0,0 3 0 15,-1 3-12-15,-3-6 12 0,0 10-14 0,-7-4 5 16,-3-3 1-16,-4-3 0 0,-4 6 8 0,-3-2 0 16,4-8 0-16,-4-2 0 0,-4 12 0 0,-3-6 0 15,-7 0 12-15,3 4-4 0,0 2 11 16,1-3 2-16,-1 6 1 0,-3-2 0 0,-4 8 10 0,0-2 1 15,1 12 1-15,6 3 0 0,-3-9-6 0,0 16 0 16,-1-7-1-16,8 3 0 0,11-3-12 0,10-9-3 16,0 6 0-16,14-12 0 0,14-4-12 0,4 4 0 15,0-10 0-15,10-3 0 16,7 0-75-16,8-16-14 0,3 4-3 0,7-13-869 0,7-13-174 0</inkml:trace>
  <inkml:trace contextRef="#ctx0" brushRef="#br0" timeOffset="106048.87">11430 7367 1677 0,'-11'16'74'0,"11"-16"16"0,0 0-72 0,0 0-18 0,-3 3 0 0,3-3 0 16,-7-10 117-16,7 10 20 0,0 0 4 0,0 0 1 0,0-9-58 0,0 9-11 15,0 0-2-15,0 9-1 16,-4 1-48-16,1-1-10 0,3 7-1 0,-4 0-1 16,8-4-10-16,-4-2 0 0,-4 5 0 0,8 4 8 0,-1-3-8 0,4-7 0 15,0 1 0-15,4-1 0 0,7 0 0 0,-1-2 0 16,1-7 0-16,3 0 0 0,0 3 12 0,4-6 1 15,0-4 0-15,-1-2 0 0,-3 0 2 16,1 2 0-16,-1-5 0 0,-4-4 0 0,-2 4-3 0,-1-4-1 16,-4 0 0-16,-3-3 0 0,-3 10 1 15,-1-10 1-15,-6 10 0 0,3-1 0 0,-4-5-13 0,-3 5 0 16,0 1 0-16,0 3 0 16,4 2-192-16,3 4-32 0,-4-6-7 15</inkml:trace>
  <inkml:trace contextRef="#ctx0" brushRef="#br0" timeOffset="106470.06">11878 7217 1324 0,'0'21'59'0,"0"-21"12"0,0 0-57 0,0 0-14 0,0 0 0 0,4 4 0 16,3 5 117-16,-7 0 21 0,3 1 4 0,-3-1 1 16,-3 7-71-16,3-7-13 0,-4 10-3 0,1-3-1 15,-5-7-11-15,8 1-1 0,0-1-1 0,0-9 0 0,0 0-13 16,0 0-2-16,0 0-1 0,0 0 0 16,8 6-42-16,-1-3-8 0,3-6-1 0,1-3-1 15,-1-19 46-15,4 6 8 0,1 10 3 0,-5-4 0 0,4-2-31 0,-3-1 0 16,-4 13 0-16,4-7 0 0,-1 4 0 0,-3-3 0 15,-7 9 0-15,11 9 0 0,-4-3 14 16,-4 7-3-16,1 3-1 0,-4 2 0 0,3 1 4 16,-3-3 1-16,0 9 0 0,-3-6 0 0,3 0-15 15,3-1 11-15,1-2-11 0,-1-7 10 0,4 1-18 16,4-10-4-16,0 3-1 0,3-6 0 16,-4-3-14-16,1-4-2 0,-1-2-1 15,8-4 0-15,-7-3 9 0,3 3 1 0,-7 4 1 16,3-4 0-16,1 7-136 0,-4 3-27 15,-3 2-6-15,-4 4-345 0,0 0-70 0</inkml:trace>
  <inkml:trace contextRef="#ctx0" brushRef="#br0" timeOffset="107428.78">12210 7132 1332 0,'0'3'59'0,"0"3"12"0,0-3-57 0,0 4-14 16,0-4 0-16,0 3 0 0,0-6 81 0,-4 10 14 16,4-10 2-16,0 9 1 0,-3 7-22 0,-1-4-5 15,1-2-1-15,-1 5 0 0,0 4-43 0,-3-3-9 16,0-4-2-16,4 10 0 0,-1-9-4 0,1 2-2 15,3-2 0-15,0 0 0 0,7-10-10 0,0-3 8 16,0 0-8-16,0-10 8 0,0 10-8 0,4-9 0 0,-1 3-10 0,1-4 10 16,-4-2 0-16,3-7 13 0,5 3-1 0,-5 0 0 15,-3 4 2-15,0 2 0 0,0 4 0 0,4-3 0 16,-11 9 7-16,0 0 2 16,0 0 0-16,0 0 0 0,3 9 12 0,-3 1 2 0,0-1 1 0,0 7 0 15,4-4-14-15,-1 4-4 0,-3 0 0 0,0-4 0 16,4 13-32-16,0-9-6 0,-1-7-2 0,1 4 0 31,3-7-20-31,0-6-4 0,-7 0 0 0,10 0-1 16,1 0-13-16,-1-6-2 0,-3-4-1 0,1 1 0 0,2 0 45 0,-3-7 16 0,4 3-9 0,-1-2 9 15,1 12-8-15,-8-4 8 0,5 4-8 0,-8 3 8 16,0 0-22-16,0 0 1 0,0 0 0 0,0 0 0 16,0 13-128-16,0 2-26 15,-4 14-5-15,4-29 0 0</inkml:trace>
  <inkml:trace contextRef="#ctx0" brushRef="#br0" timeOffset="107754.09">12594 7295 806 0,'0'-9'72'0,"4"-1"-58"0,-1 10-14 0,1-6 0 0,-1-4 168 0,-3 10 30 0,0 0 6 0,0 0 2 16,0 0-112-16,0 0-22 0,-3 10-5 0,3 6-1 15,-4-7-15-15,1 0-3 0,-1 10-1 0,4-3 0 16,-3 3-37-16,-1-10-10 0,-3 0 0 0,7-2 0 15,0 2 0-15,0 1-8 0,4-1 0 0,-1 0 0 16,-3-9-67-16,4 7-13 0,3-7-2 0,0 0-677 16</inkml:trace>
  <inkml:trace contextRef="#ctx0" brushRef="#br0" timeOffset="107877.07">12474 7063 1839 0,'0'0'81'0,"0"0"18"0,0 0-79 0,0 0-20 0,0 0 0 0,0 0 0 0,-3 0 30 16,3 0 2-16,0 0 1 0,0 0-597 15,0-10-120-15</inkml:trace>
  <inkml:trace contextRef="#ctx0" brushRef="#br0" timeOffset="108205.98">12647 7116 1188 0,'0'0'52'16,"7"0"12"-16,-3 0-52 0,3 0-12 0,-7 0 0 0,7 0 0 0,0 0 111 0,0 0 19 0,-7 0 4 15,0 0 1-15,7 0-35 0,-7 0-8 0,0 0 0 0,0 0-1 16,0 10-43-16,0 8-9 0,-4-2-2 0,4 0 0 16,-3-4 5-16,-1 7 1 15,1-3 0-15,-1 3 0 0,1-1-21 0,-1-8-4 0,4 6-1 0,4-7 0 16,-1 0-17-16,1-9 0 0,3 7 0 0,3-7 0 15,-2 0-24-15,2-7 2 0,1-2 0 0,-1 0 0 16,4-1 12-16,-3 4 10 0,0 6-13 0,3-10 5 16,-4 7 8-16,-3-3 9 0,4 12-1 0,-1-3-8 15,-2-3 17-15,-1 0-3 0,3 10-1 16,-3 6 0-16,-3-10-3 0,3 6-1 0,0 4 0 16,0-7 0-16,-7-9-30 0,3 4-7 15,4 2 0-15,4-3-1 16,0-6-192-16,-1-3-39 0,-3-4-7 0</inkml:trace>
  <inkml:trace contextRef="#ctx0" brushRef="#br0" timeOffset="108579.95">13092 7207 460 0,'0'0'41'0,"0"0"-33"0,0 0-8 0,0 0 0 0,0 0 204 0,-4 10 38 0,1-1 8 0,3-9 2 0,0 0-173 0,0 0-35 15,-4 6-6-15,-3 4-2 0,3-10-28 0,-3 9-8 16,0 0 0-16,0 1 0 0,4-10 51 0,-4 6 9 16,0 4 1-16,0-1 1 0,0 0-14 0,-1 1-4 15,1-1 0-15,0 1 0 0,0 5-17 0,4 4-4 16,-1-3-1-16,4-7 0 0,-3 1-22 0,-1 5 0 15,4-5 0-15,4 2 0 0,-4-6 37 0,7 4 3 16,0-7 1-16,7 3 0 0,-3-6-31 0,3 0-10 16,3-9 0-16,-3-1 0 0,-3 1 11 0,0-7-11 15,3-2 10-15,0-1-10 0,0 0 10 0,4-6-10 16,-4 0 10-16,0 3-10 0,-4-3 14 0,1-10-3 0,-8 10-1 16,4-3 0-16,-3 0-10 0,-8-1 0 0,1-2 0 15,-4 9 0-15,-7-9 67 0,0 12 8 0,-4 0 1 0,4 3 1 16,0 7-21-16,0 6-4 0,-4 6 0 0,4 6-1 15,0 7 16-15,0 3 3 0,3 6 1 0,-3 10 0 16,7-4-45-16,-4 3-9 0,8 1-1 16,-1 3-1-16,8-4-15 0,-1 1 0 0,4-1 8 0,8-6-8 15,-1 0-17-15,0-9-7 0,0 6 0 0,7-9-1 16,-3-7-31-16,3 1-5 16,0-7-2-16,0 3 0 15,4-6-60-15,-4-6-12 0,0-3-2 0,0-1-1 0,-3 1-100 0,0-1-20 16,3 1-4-16,-7-10-218 0,0 10-43 0</inkml:trace>
  <inkml:trace contextRef="#ctx0" brushRef="#br0" timeOffset="108803.63">13349 7348 478 0,'0'0'21'15,"0"0"5"-15,0 10-26 0,0-10 0 0,0 0 0 0,0 0 0 0,0 0 27 0,0 0 0 16,0 0 0-16,4 0 0 0,-1 9 146 0,1-3 30 16,-1 7 5-16,1-7 2 0,-4-6-29 0,0 0-5 15,0 0-2-15,10 0 0 0,-3 0-139 0,0 3-35 16,1 4 0-16,-8-7 0 0,7-7 30 0,-7 7-1 15,7 7 0-15,0-7 0 16,0-7-46-16,3 4-10 0,-3-6-1 0,4-1-1 0,-11 10 29 0,7 0 0 16,4-6 0-16,-4-3 0 0,-7 9 0 0,3 0 0 15,4-10 0-15,-7 10 0 16,0 0-108-16,0 0-16 0,7-6-4 0,0-3-614 0</inkml:trace>
  <inkml:trace contextRef="#ctx0" brushRef="#br0" timeOffset="109532.8">13458 7420 1832 0,'0'-9'40'0,"4"0"9"0,-4 9 2 0,0 0 0 0,11 0-41 0,-1-10-10 0,-3 4 0 0,0-4 0 0,4 1 30 0,-1 0 4 15,-2-1 1-15,-1-5 0 0,3 5-18 16,-3 1-3-16,0-10-1 0,-3 3 0 0,-1 7-13 16,1-1 0-16,-1-2 0 0,-3-4 0 0,0 7 0 0,-3 3 0 15,-4-4 0-15,-4 7 0 0,1 3 36 0,-4 0 4 16,-1 3 0-16,1 3 1 0,0-2 32 15,0 11 7-15,3 4 0 0,1 0 1 0,3-3-39 0,0 9-8 16,0-3-2-16,3 3 0 0,1-7-19 0,6-8-4 16,-3 6-1-16,4-7 0 0,3 7-16 0,0-13-4 15,3 3-1-15,1-3 0 16,0 3-30-16,3-6-5 0,0-6-2 0,0 3 0 16,0-3-101-16,-3 3-20 0,-1-4-4 15,1-2-1-15,-4 9-12 0,0-9-4 0,-7 9 0 16,0 0 0-16,0 0 119 0,0 0 23 0,0 0 5 0,0 0 1 15,3 15 121-15,-3-5 25 0,0 2 5 0,0 4 1 16,0 0-36-16,0-4-6 16,0 7-2-16,4-3 0 0,-1 2-51 15,5-8-13-15,-8-10 0 16,3 6 0-16,-3 3-48 0,0-9-13 16,0 0-3-16,0 0 0 15,7 0 85-15,4-6 17 0,-1-3 3 0,1-4 1 16,-4-2 30-16,0-4 7 15,-3 0 1-15,3-6 0 0,-4 6 13 16,1-6 3-16,-1 0 1 0,1 3 0 16,-4-3 30-16,3 6 5 0,-3 0 2 0,4 4 0 15,-1-1-42-15,1 6-8 16,-1 1-1-16,4 0-1 0,-3-1-46 16,3 10-8-16,-4-6-3 15,5 3 0-15,-5 3-25 0,8 0 0 16,-1 0 8-16,4 0-8 15,-3 3-9-15,3 3-4 16,-3-6-1-16,3 0 0 0,0 0-148 16,-4 0-30-16,1 0-5 15</inkml:trace>
  <inkml:trace contextRef="#ctx0" brushRef="#br0" timeOffset="109997.01">11363 7768 748 0,'3'16'67'0,"8"-13"-54"0,7-12-13 0,-4 6 0 0,-7-4 287 0,7-2 54 16,11 6 11-16,3-3 3 0,-7-1-160 15,11 4-32-15,0-3-7 0,3 6 0 0,0 0-92 0,0 6-19 16,4-6-3-16,0 3-1 0,3 4-30 0,1 2-11 15,-1 7 0-15,11-4 9 0,0 4-9 0,-7-7 8 16,3 10-8-16,8-9 8 0,-1 5 5 0,8 4 1 16,-1-3 0-16,8-4 0 0,6-5 16 0,18 2 3 15,1 0 1-15,-1-9 0 0,-3-3 27 0,-4-3 6 16,4-3 1-16,-1-1 0 0,-10 4-26 0,1 3-5 16,-1-7-1-16,0 4 0 0,-11-3-13 0,-3 2-3 15,0 4-1-15,0-3 0 0,-10-3-9 0,-1 9-2 16,-3-4 0-16,-3-2 0 0,-1 6-8 0,-7 0 0 15,1 0 0-15,-8 0 8 0,0-9-8 0,-3 9 0 16,-7 0 0-16,-4 6 0 16,-7-3-165-16,-7 3-26 0</inkml:trace>
  <inkml:trace contextRef="#ctx0" brushRef="#br0" timeOffset="110961.27">11243 8900 57 0,'0'0'0'0,"4"10"0"15,3-4 0-15,-4-3 0 0,1 7 324 0,6-4 59 16,1-3 12-16,3 3 2 0,-3-2-213 0,3-4-44 16,3 6-8-16,4 3-1 0,4-3-15 0,0-2-4 0,10 5 0 0,7 0 0 15,1 1-44-15,3-4-8 16,-1-3-3-16,-6 3 0 0,0-6-29 0,3 0-7 0,4 0-1 0,4 0 0 15,-1 4-20-15,0 2 9 0,4 0-9 16,14-3 0-16,-3 7 8 0,-4-4-8 16,-4-3 0-16,1 3 0 0,-4-2 0 0,-4 2 0 0,0 3 0 15,4-9 0-15,-7 10 0 0,-3-10 10 0,-1 0-10 16,-3 0 12-16,-4 0-12 0,-3 0 8 0,-4-4-8 0,0-2 8 16,-3-3 3-16,-4 3 0 0,0-4 0 15,0 1 0-15,1-4 5 0,-5-3 0 0,-3 1 1 16,0 2 0-16,1-2-3 0,-1-4-1 0,-4 3 0 15,-3-6 0-15,-3 0 0 0,-1 0 0 0,1-3 0 0,-8 0 0 16,-3-3-26-16,0 0-6 0,0-7-1 0,-3 1 0 16,-1-4 1-16,-3-12 0 0,-4 3 0 0,8 3 0 15,-4-9 5-15,-1-1 1 0,1-2 0 0,4-7 0 0,-1 4 13 16,4-4-12-16,4 10 12 0,-1-13-12 0,1 12 36 0,-5 4 7 16,8 13 1-16,-3 11 1 0,-4-2 2 0,0 13 0 15,0 5 0-15,0 1 0 0,-4 9-35 16,1-3-22-16,-5 6 3 0,1-3-834 15,0 9-167-15</inkml:trace>
  <inkml:trace contextRef="#ctx0" brushRef="#br0" timeOffset="111590.04">11684 8082 403 0,'0'0'36'0,"0"0"-36"16,0 0 0-16,0 0 0 0,0 0 332 0,0 0 60 15,0 0 12-15,0 0 3 0,0 0-275 0,0 0-54 16,-4 0-11-16,-3-3-3 0,7 3-38 0,-7 0-8 0,-3 0-2 0,-4 3 0 15,0-3-6-15,3 6-2 0,0 4 0 0,1-4 0 16,3 3 13-16,0 1 3 16,0-1 0-16,0 1 0 0,-4-1 12 0,4 0 4 0,7 1 0 15,0 6 0-15,0-4-8 0,3-3 0 16,1 7-1-16,3-6 0 0,4 5-31 0,-1-5 0 0,1-1 0 0,-1 0 0 16,8 1 0-16,-4-4 0 15,-3-3-12-15,-1 7 12 16,4-10-167-16,1 6-26 0,-1-6-6 15</inkml:trace>
  <inkml:trace contextRef="#ctx0" brushRef="#br0" timeOffset="111804.16">11846 8229 1519 0,'0'0'67'0,"0"0"14"0,0 0-65 0,0 0-16 0,-3 4 0 0,-1 5 0 16,1-3 73-16,-1-3 11 0,-3 4 3 0,4-4 0 0,3-3-61 0,-4 6-12 16,1 3-2-16,3-9-1 0,0 0-11 0,0 0 0 15,0 0 0-15,0 0 0 0,0 0-11 0,7 0 11 16,0 0-8-16,0 0 8 0,3 0 14 0,-3 0 8 15,4-3 2-15,-1-3 0 0,1 0 5 0,0 3 2 16,-4-4 0-16,0 7 0 0,0-3-14 0,-7 3-2 16,7-6-1-16,-7 6 0 0,0-9 2 0,0 5 0 15,0-5 0-15,0 9 0 0,-4-6-16 0,-3-4 11 16,4 4-11-16,-1 3 10 16,-6-3-116-16,3 3-23 0,0-4-5 0,-1 7-696 0</inkml:trace>
  <inkml:trace contextRef="#ctx0" brushRef="#br0" timeOffset="112208.02">12058 8170 748 0,'0'0'33'0,"0"0"7"0,7-10-32 0,-7-5-8 0,4 5 0 0,-4 1 0 16,-4 0 196-16,4 5 38 0,-4-2 7 0,1-3 2 15,-4 2-169-15,0 4-34 0,-4-3-6 0,1 6-2 16,3 6-16-16,0-6-3 0,0 10-1 0,3-10 0 15,-3 9 8-15,0 1 2 0,3-1 0 0,1 0 0 16,-1-2-10-16,1 2-3 0,3 0 0 0,0 7 0 16,3-6-9-16,1-1 0 0,-4 0 0 0,3 1-11 15,1-10 11-15,6 9-8 0,1-9 8 0,0 6-8 16,-1-6 8-16,1-6 0 0,3 6 0 0,0 0 0 16,-3-9 0-16,-1 2 0 0,-3 4 0 0,4-3 0 15,-1-3 0-15,-6-4 0 0,3-3 0 0,0 7 0 16,-3-7 0-16,-4 7 11 0,0-4-3 0,-4-2 0 0,0-1 0 15,-3-3-8-15,0 0 12 0,-3 1-4 16,-1 2 16-16,1 6 2 0,-1-2 1 0,0-1 0 0,1 10-17 0,3-3-10 16,0 6 12-16,7 0-12 0,-4 6 63 0,1 13 5 15,3-3 2-15,0 3 0 0,0-1-6 0,0 7-2 16,0 4 0-16,0-4 0 0,3-6-44 0,1 6-9 16,3-3-1-16,0-7-8 15,3 4-17-15,1-9-11 0,0 5-1 0,-1-5-1 16,4-7-154-16,0 3-30 0,-3 3-6 0</inkml:trace>
  <inkml:trace contextRef="#ctx0" brushRef="#br0" timeOffset="112827.11">12248 8220 576 0,'0'0'51'0,"8"3"-41"0,2-3-10 0,-3 0 0 16,4 6 191-16,-4-2 36 0,0-4 7 0,3 6 2 16,1-6-134-16,0 3-26 0,-4-3-6 0,0-3-1 15,3 3-45-15,-3-6-8 0,0-4-3 0,-3 7 0 16,-4 3-13-16,3-6 0 0,1-4 0 0,-4 4 0 15,0-3 0-15,-4 6 0 0,1-4 11 0,-4-2-11 16,0 9 56-16,0-10 4 0,-4 10 0 0,1-3 1 16,-1 3 24-16,0 0 5 0,4 3 1 0,0 4 0 15,0-4-31-15,0 6-5 0,0-2-2 0,7 2 0 16,-3 0-23-16,3 1-5 0,0-1-1 0,3 1 0 16,1-1-24-16,3-3 8 0,0-3-8 0,0 7 0 15,0-4-56-15,3 0-17 0,-2-3-3 16,-1-3-988-16</inkml:trace>
  <inkml:trace contextRef="#ctx0" brushRef="#br0" timeOffset="113269.37">11635 8900 813 0,'-7'-25'17'0,"7"25"4"0,0 0 1 0,0 0 2 0,0 0-24 0,0 0 0 0,0 0 0 0,0 0 0 31,0-9-119-31,0 0-29 0,-4-1-5 0,4-6-2 0,4-2 144 0,-4-1 29 0,3 0 6 0,-3 0 0 16,0-6 237-16,0 9 47 0,-3-2 10 0,-1-7 2 15,0 6-103-15,1 0-20 0,-1 0-4 0,1 3-1 16,-1 7-116-16,1 0-23 0,3-1-5 0,0 10 0 0,0 0-25 16,0 0-5-16,0 0-1 0,0 0 0 15,0 0-17-15,7 0 0 0,0 0 0 0,4 0 0 16,3 0 19-16,0 0 0 0,-4 0 0 0,4 0 0 15,1 0-31-15,2 0-5 0,-3 0-2 16,4-3 0-16,0-3-163 16,-4 0-33-16,0 2-6 0,0 4-2 15</inkml:trace>
  <inkml:trace contextRef="#ctx0" brushRef="#br0" timeOffset="113579.83">11945 8687 1368 0,'0'0'30'0,"4"-9"6"0,3-1 2 15,-4 4 0-15,-3 6-30 0,-3-9-8 0,3 9 0 0,-7-3 0 0,0-4 23 0,-1 7 3 16,-2 0 1-16,3 0 0 0,0 7-27 0,0-7 0 16,-4 3 0-16,4 6 0 0,0 1 12 0,3 5-2 0,-3-5-1 15,0 5 0-15,4-5 35 0,-1-1 8 0,4 1 0 0,0 5 1 16,0-15-33-16,0 0-8 0,7 3 0 0,-7-3-1 16,7 0 37-16,4 0 7 0,0-3 1 0,3-3 1 15,0-3-40-15,0-7-8 0,-3 6-1 0,-1-2-8 16,1 3 58-16,-4-1 5 0,0-6 1 0,-4 10 0 15,-3 6-64-15,0 0-16 0,0 0-2 0,0 0 0 16,0 0 29-16,4 10 5 0,-4 2 2 16,0 1 0-16,0 5-18 0,3-2 0 0,1 3 0 0,-1 0 0 15,-3-4-13-15,4 1-7 0,-4-3 0 0,0 2-1 16,7-5-69 0,-7-10-14-16,7 0-2 0,-7 0-1 0,0 0-1 0,11 0-1 15,-1-7 0-15,4-2 0 0,-3 0 5 16,0-4 0-16,-1-3 1 0,1 7 0 0,-1-7-4 0,-3 7-1 0,0 0 0 15,4-1 0-15</inkml:trace>
  <inkml:trace contextRef="#ctx0" brushRef="#br0" timeOffset="113812.95">12153 8712 1170 0,'0'0'52'0,"0"0"10"0,0 0-50 0,0 0-12 15,0 0 0-15,0 0 0 0,0 0 76 0,0 0 12 16,0 0 2-16,0 0 1 0,0 0-35 0,0 0-8 16,0 0 0-16,0 0-1 0,0 0-24 0,0 0-5 15,4 3-1-15,-1 7 0 0,4 2 29 0,-7-12 6 16,0 0 0-16,0 0 1 0,4 4-36 0,-4-4-7 15,0 0-2-15,7 6 0 0,0-3-21 0,4-3-5 16,-4 0-1-16,0-3 0 16,0 3-9-16,0-6-3 0,0 6 0 0,0 0 0 0,-7 0 16 0,7 0 3 15,4 0 1-15,-1 9 0 0,-3-9 11 0,-3 9 0 16,-1 1 0-16,1 5 0 0,-1-5 0 0,1-1 0 16,-4 1 0-16,3-1-8 15,1-3-145-15,-4-6-29 0,0 0-6 0,10 3 0 0</inkml:trace>
  <inkml:trace contextRef="#ctx0" brushRef="#br0" timeOffset="114458.54">12506 8731 957 0,'0'0'42'0,"0"0"10"0,0 0-42 0,0 0-10 15,0 0 0-15,0 0 0 0,0 0 42 0,0 0 6 16,0 0 2-16,0 0 0 0,0 0-11 0,-7-6-3 15,3 3 0-15,4 3 0 0,0 0 23 0,-7 0 4 16,-3 0 1-16,3 3 0 0,0-3 10 0,7 0 2 16,0 0 1-16,-4 12 0 0,-3-8-35 0,4 5-7 15,3-9-2-15,0 0 0 0,-4 6-12 0,4 4-2 16,0-10-1-16,4 9 0 0,-1-6-30 0,4 3-7 0,0 4-1 16,4-10 0-16,-4 6 20 0,3-3-10 15,1-3 10-15,0 0-8 0,-4 0 8 0,3-3-10 0,-3-3 10 16,7-4-10-16,-7 4 10 0,4 3 0 15,0-6 0-15,-4 2-8 0,0-2 8 0,-4 0 0 0,-3-1 10 16,-3 1-10-16,-1 2 18 0,-3-2-2 0,0 6-1 16,0-6 0-16,-7 2-5 0,3-2-1 0,1 9 0 15,-1-10 0-15,-3 10-25 0,0-6-4 0,0 6-2 0,3-3 0 16,1-3-33-16,-1 6-6 16,4 0-2-16,3 0 0 0,4 0 63 15,0 0 24-15,-3 0 0 0,3 9-1 0,0-3 1 0,0-6 0 16,0 0 0-16,7 10 0 0,0-1 6 15,0 1 2-15,4-4 0 0,-4 3 0 16,3 1-21-16,1-1-11 0,0 7 12 16,-1-7-12-16,-3 4 15 0,0-4-4 0,4 1-1 15,-4 5 0-15,0-5-10 0,-4 8 10 16,1-2-10-16,-4 3 10 0,-4-3-2 16,1-4-8-16,-4 4 12 0,3 3-4 15,1-4-8-15,-4-5 12 0,0-1-12 0,0 1 12 16,0-1-32-16,0-9-5 0,-1-3-2 0,1-7-565 15,-3-2-112-15</inkml:trace>
  <inkml:trace contextRef="#ctx0" brushRef="#br0" timeOffset="114759.99">12524 8784 633 0,'0'0'56'0,"0"0"-44"16,7 4-12-16,3-4 0 0,1-4 181 0,-1 4 35 0,8-6 6 0,-4-3 2 15,4 6-98-15,-1-7-19 16,-6 1-4-16,3-7-1 0,0 10-57 0,0-4-11 0,-7-2-2 0,4-4-1 15,0 7-19-15,-4-1-4 0,0-5-8 0,-4 5 12 16,-3 1-4-16,4 0 0 0,-4-1-8 0,0 10 12 16,-7 0 4-16,-4-6 1 0,1 6 0 0,-1 0 0 15,0 6 46-15,-3 4 9 0,4-1 1 0,3 7 1 16,-4-4 14-16,4 4 2 0,0 0 1 0,3 2 0 16,8-5-41-16,-1 3-8 15,1-1-2-15,3-2 0 0,7 2-28 16,0-5-12-16,0-1 11 15,4-2-11-15,0-4-70 16,3-13-20-16,0 10-4 0,-3-9-674 16,3 3-136-16</inkml:trace>
  <inkml:trace contextRef="#ctx0" brushRef="#br0" timeOffset="115321.02">13000 9045 633 0,'-14'0'28'0,"7"-3"6"0,3 3-34 0,-3-7 0 0,7 7 0 0,0 0 0 16,0 0 295-16,0 0 52 0,0 0 10 0,0 0 3 0,0 0-193 0,0 0-39 15,11 7-7-15,3-4-1 0,-4-3-48 0,5 0-8 16,2 6-3-16,-3-6 0 0,0 3-15 0,4-3-3 16,0 0-1-16,3 0 0 0,0 0-10 0,4 0-3 15,3-3 0-15,0-3 0 0,7 3 10 16,-3-4 1-16,3 7 1 0,11-9 0 15,4 3-1-15,-8 2-1 0,4-2 0 16,0 3 0-16,3-3-24 0,1 6-5 0,2 0-1 16,-2 0 0-16,-8 0-9 15,0 0 0-15,1 0 9 0,-4 6-9 16,-1-3 0-16,-2-3 9 0,-5 0-9 16,8 0 0-16,0 0 8 0,-4-3-8 0,4-3 0 0,0 3 0 15,-7-7 0-15,-4-5 0 0,0-4 0 0,-7 0-941 16,-7 3-187-16</inkml:trace>
  <inkml:trace contextRef="#ctx0" brushRef="#br0" timeOffset="116093.01">13025 8320 57 0,'0'0'0'0,"0"0"0"0,0 0 0 0,0 0 0 0,0-6 300 16,3-3 54-16,-3 9 11 0,0-3 3 0,0-4-212 15,0 7-43-15,-3-3-8 0,3 3-1 0,0 0-24 0,0-6-4 16,0 6 0-16,0 0-1 0,0 0-23 0,0 0-5 16,0 0-1-16,0 0 0 0,0 0-17 0,-4 6-3 15,1 4-1-15,-1-1 0 0,0 0-25 0,1 7 0 16,3-3 0-16,0-4-11 15,3 0 11-15,1 7 0 0,0 0 0 0,6-4-8 0,-3-5 8 0,4-4-12 16,-1 3 12-16,-10-6-12 0,0 0 12 0,11 3 0 16,-1 3-9-16,5-6 9 0,-1 0 0 0,0 0 10 15,-7 0-1 17,7 0 0-17,-3-6-9-15,-1-3 0 0,-3 6-10 0,-3-7 10 0,3 4-20 0,-7-4 1 0,0 1 1 16,0 3 0-16,-4 3-158 0,1-4-31 0,-1-2-6 15</inkml:trace>
  <inkml:trace contextRef="#ctx0" brushRef="#br0" timeOffset="116383.12">13226 8276 1854 0,'0'0'40'0,"0"0"9"0,0 0 2 0,0 0 1 0,0 10-41 0,0-10-11 0,-4 6 0 0,4 4 0 16,-3-1 13-16,-1 0 1 0,1 1 0 0,-1-1 0 0,4 1-6 16,0-4-8-16,0-6 11 0,0 0-11 0,0 9 0 0,0-9 0 15,0 0-12-15,0 0 3 16,0 0-4-16,0 0-1 0,7-6 0 0,-3 6 0 0,6-9 14 0,-3 9-9 16,0-10 9-16,4 1-8 0,-4-1 8 0,0 4 0 15,0-3 8-15,4 6-8 0,-4-4 12 0,0 4-3 16,-4 3 0-16,-3 0 0 0,0 0 0 0,7 3 0 15,0 7 0-15,-3-1 0 0,-1-3-23 0,1 10-5 16,-1 3-1-16,1-7 0 16,0-5-39-16,-1 2-8 0,4-3-1 0,0-3-436 15,0-3-86-15</inkml:trace>
  <inkml:trace contextRef="#ctx0" brushRef="#br0" timeOffset="116773.12">13423 8239 460 0,'0'0'41'0,"0"0"-33"16,0 0-8-16,0 0 0 0,0 0 270 0,0 0 52 0,0 0 10 0,-3 3 3 15,-1 6-234-15,1-9-46 0,3 0-10 0,-4 10-1 16,4 5-44-16,-3-5 0 0,-1-1 0 0,4 1 0 15,0-1 0-15,0-3-11 0,0-6 3 0,0 0 0 16,0 0-13-16,7 3-3 0,0 4 0 0,0-7 0 16,-7 0 40-16,11 0 7 0,-4 0 1 0,0 0 1 0,0-7-7 0,0 4-2 15,0-3 0-15,0 6 0 0,-7 0-8 0,4-3-8 16,3-3 9-16,-7 6-9 0,0 0 0 0,3 9-16 16,-3-3 1-16,4 4 1 15,-1-4-25-15,1 3-5 0,-1-5 0 16,-3 5-1-16,7 0 9 0,0 1 3 0,1-4 0 15,-1 3 0-15,0-9-11 0,0 10-1 0,0-10-1 0,3 0 0 16,-3 0 9-16,0-10 1 16,4 10 1-16,-7-9 0 0,-4 3 35 0,3-4 0 0,1 7 0 0,-1-3 0 15,1-3-32-15,-4 9-7 0,0 0-1 16</inkml:trace>
  <inkml:trace contextRef="#ctx0" brushRef="#br0" timeOffset="116915.88">13674 8349 864 0,'-4'6'38'0,"4"-3"8"0,0-3-37 0,-3 9-9 0,-1 1 0 0,4 2 0 16,0-2 114-16,0-7 21 0,0-3 4 0,0 0-479 16,0 0-96-16</inkml:trace>
  <inkml:trace contextRef="#ctx0" brushRef="#br0" timeOffset="117048.88">13593 8098 1375 0,'0'0'60'0,"0"0"14"0,0 0-59 0,0 0-15 0,0 0 0 0,0 0-404 16,-8 9-84-16</inkml:trace>
  <inkml:trace contextRef="#ctx0" brushRef="#br0" timeOffset="117300.91">13751 8286 1112 0,'11'-10'49'0,"-11"10"11"0,3 0-48 16,1-9-12-16,-1 9 0 0,-3-6 0 0,0 6 17 0,0 0 2 16,0 0 0-16,0 0 0 15,0 0-94-15,-10 0-18 0,-1 0-4 0,1 6-1 16,-1 3 82-16,4 1 16 0,-4-1 0 0,1 1 9 0,6-1 143 0,-3 7 28 15,4-7 5-15,-1 1 2 0,4 8-115 0,0-2-24 16,0-7-4-16,0 1 0 0,0-10-44 0,0 0 0 16,7 6 0-16,4-6 0 0,-4-6 0 0,0-4 0 15,0 1 0-15,0 3-11 0,0 3-1 0,-3-4 0 16,3 7 0-16,-7 0 0 16,7 0-23-16,-7 0-5 0,0 0 0 0,7 0-1 15,0-3-92-15,0 3-19 0</inkml:trace>
  <inkml:trace contextRef="#ctx0" brushRef="#br0" timeOffset="117927.1">13691 8339 115 0,'0'0'0'0,"0"0"10"0,0 0-10 0,0 0 0 0,0 0 0 0,0 0 0 16,0 0 203-16,0 0 38 0,0 0 8 0,4-9 2 15,-1 2-206-15,1 4-45 0,-4-3 0 0,3-3 0 16,4-1-68-16,-7 1-9 0,4-1-2 15,0 10 0 1,-1-3 25-16,-3 3 5 0,0 0 1 0,0 0 0 0,0 10 148 0,0-1 31 0,-3 1 5 0,3-10 2 16,-8 3-10-16,5 6-1 0,-1-3-1 0,1 4 0 15,-4 9-25-15,3-10-5 0,4 0 0 0,-3 1-1 16,3-10-21-16,0 0-4 0,0 0-1 0,0 0 0 16,0 0-27-16,7-3-6 0,0-4 0 0,0 7-1 15,4 0-14-15,-4 0-2 0,0-3-1 0,-4-6 0 0,4-1-6 0,-3 1 0 16,-4-4-1-16,3 10 0 0,-3 3-1 0,0 0 0 15,0 0 0-15,0 0 0 0,0 0-1 16,0 3 0-16,0-3 0 0,4 13 0 0,-1 0-9 0,-3-4 0 16,4 0 0-16,3 1 0 0,-4-4-16 0,5 3-4 15,-1-2-2-15,0-4 0 16,3-3-148-16,1 0-30 0,-4 0-5 0,3 0-2 16,-3 0 71-1,4-3 13-15,0-4 3 0</inkml:trace>
  <inkml:trace contextRef="#ctx0" brushRef="#br0" timeOffset="118390.03">13966 8345 1418 0,'0'0'63'0,"0"0"13"0,0 0-61 0,0 0-15 16,0 0 0-16,-7-6 0 0,0-3 35 0,4-1 4 0,-4 4 1 0,3-3 0 15,-3-1-26-15,4 7-5 0,-1-3-1 0,-3 6 0 16,7 0-8-16,-7 6 10 0,0 4-10 0,3-7 10 15,-3 12 7-15,4-5 2 0,-4 5 0 0,0 4 0 16,3 0 1-16,1 0 1 0,-1-3 0 0,1 2 0 16,3-2-12-16,0-3-9 0,3-4 12 0,-3-9-12 15,0 0 11-15,11 0-11 0,-1 0 10 0,1 0-10 16,0-9 15-16,-1-1-3 0,4-5-1 0,0 5 0 16,0-9-11-16,1 0 8 0,-5-6-8 0,4 7 8 15,0-11-8-15,0 1-16 0,-3 3 4 0,3-3 1 16,-3 3 11-16,-1-3-8 0,-6-7 8 0,3 1-8 15,-4-1-19 1,-3-3-3-16,-7 4-1 0,0-1 0 16,-7 7 48-16,0 0 10 0,-7 9 1 15,0-6 1-15,3 16 51 0,-3-1 9 16,3 13 3-16,1 10 0 0,3 6 16 16,-1 0 3-16,5 15 1 15,-1 4 0-15,4 6-55 0,4-1-10 16,3-5-3-16,3 6 0 15,1 3-32-15,3-6-12 0,7-4 0 16,4 1 9-16,-1-3-41 16,8-7-8-16,-4-3-1 0,4 0-731 15,3-6-145-15</inkml:trace>
  <inkml:trace contextRef="#ctx0" brushRef="#br0" timeOffset="120734.91">8241 15577 1177 0,'0'0'52'0,"0"0"11"0,3 9-51 0,4-3-12 0,-3 4 0 0,3-7 0 16,0 3 60-16,4 3 8 0,-4 1 3 0,3-1 0 15,4-2-33-15,-3-4-6 0,7 6-2 0,-4 1 0 16,3-4-13-16,-2-3-2 0,6 3-1 0,-7-6 0 16,3 0 6-16,1-9 0 0,0 3 1 0,-1 2 0 15,-3-5 27-15,1-7 6 0,-1 7 1 0,3-10 0 16,-6 0 13-16,3-6 4 0,-3 0 0 0,-1-3 0 0,4 3-5 15,-7-13-1-15,4 4 0 16,0-13 0-16,-1-4-21 0,-3 11-4 16,0-10-1-16,-7-4 0 0,0-9-21 15,7-2-5-15,-7-11-1 16,0 4 0-16,-7-3 11 0,0-19 3 0,-3-3 0 0,-1-4 0 0,-3 10-35 0,3-3-8 0,-10 10 0 16,3-14-1-16,1 17 32 0,-1-7 6 0,1 0 2 0,-1-9 0 15,0 16 10-15,4-10 3 0,0-7 0 0,4-2 0 0,-1-3-18 16,7 5-3-16,-3-2-1 0,4-10 0 0,3-3-14 0,0 7 0 15,3-4 0-15,4-3 0 0,0 7 12 16,1 5-4-16,-1 4-8 0,0-3 12 0,3-4-12 0,4 4 0 16,-3-7 0-16,3 7 0 0,0 3 0 0,4 9 0 15,-8 6 0-15,8 1 0 0,3-1-9 0,0 7 9 16,0 0 0-16,4 6-9 0,0 3 9 0,0 6 0 0,-1-2 0 16,-3 8 0-16,8 1 0 0,-1-10 0 0,4 7 0 0,-1-4 0 15,1 7 0-15,0 0 0 0,3-1 0 16,-7 10 0-16,4-3 0 0,0-3 0 0,3 9 0 0,0-9 0 15,1 3 0-15,-1-3 0 0,0 3 0 16,8 3 0-16,-1 0 0 0,0 10 0 0,8 6 0 0,-8-1 0 16,0 4 0-16,-3 0 0 0,0 6 0 0,-11 10 0 15,4-1 0-15,3 1 0 0,0-7 0 0,4 13 8 16,-3-3-8-16,-1 3-8 0,0-3 8 0,14-4-12 16,-3 1 12-16,-7 6 0 0,0-4-9 15,0-2 9-15,-4 0 0 0,4 2 0 0,-7-2 0 0,3-1 0 16,4-8 0-16,-4 8 0 0,-3-5 0 0,-4 2 0 15,-7-3 0-15,0 7 0 0,0 0 0 0,-6-7 0 16,-8 6 8-16,3-5-8 0,8 5 0 0,-11 1 8 16,-4 0 1-16,1 5 0 0,-1-2 0 0,1-3 0 15,-4-1-1-15,-4 10-8 0,1-9 12 0,3 9-4 0,3-10-8 0,-3 4 8 16,-7 3-8-16,7-3 8 0,4-4-8 0,-4 7 0 16,-7-3 0-16,0-3 0 0,10 2 0 0,-3 7 0 15,-10-3 0-15,3-3 0 0,-4-3 0 0,8 5 0 16,3 4 8-16,-7-6-8 0,-4 3 0 0,0-3 0 15,11 6 0-15,-3-10 8 0,-4 4-8 0,3 3 0 16,4-3 0-16,4-4 0 0,-1 7 0 0,4-3 0 16,-3-4 0-16,3 1 0 0,4 0 0 0,-8 2 0 0,-3 7 0 15,4-9 0-15,6 6 0 0,-3-4 0 16,-7 7 0-16,0 0 0 0,0 0 0 0,0 0 0 0,0 0-9 0,0 0 9 16,-7 7 0-16,7-7 0 0,0 0-8 0,0 0 8 15,0 0 0-15,0 0 0 0,11 0-8 16,-11 0 8-16,0 0 0 0,0 0 0 0,3-7 0 15,8-2 0-15,-1 6-11 0,1-3 11 0,-7-4-10 16,6 1-851-16,1 9-171 0</inkml:trace>
  <inkml:trace contextRef="#ctx0" brushRef="#br0" timeOffset="121840.12">10513 9233 172 0,'-14'0'16'0,"14"0"-16"0,0 0 0 0,0 0 0 0,-7 0 208 0,7 0 40 16,0 0 7-16,0 0 1 0,0 0-201 0,0 0-41 15,0 0-14-15,0 9 9 16,0-2-34-16,-4 8-7 0,-3-2-2 0,4-4 0 0,6 7 56 0,-3-7 11 15,-11 7 3-15,8-7 0 0,6-6 76 0,-3-3 15 16,0 0 3-16,0 0 1 0,0 0-51 0,0 0-11 16,0 0-1-16,0 0-1 0,-3-9-35 0,6 0-6 15,5-1-2-15,-8-5 0 0,-8 2-5 0,1-3-2 16,11-2 0-16,-8 2 0 0,-6 6 7 0,-1-2 2 16,4-4 0-16,-3 1 0 0,6 2 32 15,-10-3 6-15,-14 7 2 0,3 0 0 0,4-1-26 16,-4 4-6-16,-7 3-1 0,-3-4 0 0,3 14-45 0,1-4-8 15,-5 6-3-15,1-2 0 16,3 11-13-16,4-8-4 0,3 9 0 0,4-4 0 16,4-5 40-16,6 5 16 0,4-5 0 0,3-1-1 15,4-9-26-15,0 0-5 0,11 0 0 0,3-6-1 16,0-4 17-16,0 1 0 0,4-3 0 16,0-10 0-16,3 3 12 0,0-6-1 15,0 3 0-15,0-7 0 0,4-2-1 16,-4 3 0-16,0 3 0 15,1-3 0-15,2 3-10 0,1 3 0 16,-4-4 9-16,0 8-9 0,-7-7 0 16,7 6 8-16,8 3-8 0,2 7 0 15,-6-1 0-15,3 1 0 16,11 9 0-16,-4 0 0 0,1 6 13 16,-5 4-1-16,8 2-1 0,0 4 0 15,3 3 22-15,-3-1 5 16,-7 11 1-16,3 5 0 0,-3 1-39 15,-7 2 0 1,-15 7 0-16,-6-3 0 0,6 0 15 16,-13 3-2-16,-11 9 0 15,-4 0 0-15,4 7 49 16,-11 2 10-16,1 4 1 0,-5 3 1 16,-2-15 7-16,2 2 2 0,5-6 0 15,-1 7 0-15,0-7-53 0,8-6-10 16,6-13-3-16,8-6-941 0,-4-6-189 15</inkml:trace>
  <inkml:trace contextRef="#ctx0" brushRef="#br0" timeOffset="126109.24">4593 16128 835 0,'-17'10'36'0,"9"-7"9"0,-2 3-36 0,-4 1-9 16,3-4 0-16,1 6 0 0,3-3 108 0,-1-2 19 16,5 2 4-16,-8-6 1 0,11-6-9 0,0 6-2 15,0 0 0-15,11-10 0 0,0-9-60 0,3 4-12 0,10-7-2 0,-6-3-1 16,10-10 6-16,0 1 2 0,4-4 0 0,0-6 0 16,3-3-10-16,8-3-3 0,-8-3 0 0,4 6 0 15,-1-1-14-15,5-2-3 0,-4 6-1 0,-1 1 0 16,5 2-23-16,-8 0 9 0,-3 6-9 0,0 7 0 15,-8 0 0-15,1 3 0 0,-4 6 0 16,-3 0-9 0,-1 4-99-16,-6 2-19 0,-4-3-4 0</inkml:trace>
  <inkml:trace contextRef="#ctx0" brushRef="#br0" timeOffset="126383.19">4516 15263 2271 0,'0'9'50'0,"0"1"10"15,0-1 3-15,14 7 1 0,-4-4-52 0,15 4-12 0,3 9 0 0,4-3 0 0,3 3 48 0,0 10 8 16,4-1 0-16,7 4 1 0,4 6-45 0,-5 3-12 15,5 6 0-15,-1 7 0 0,4-4 0 0,-7 7 0 16,0 0 9-16,-7-10-9 16,-1 0-31-16,-2-9-10 0,-1-9-3 15,-3-7-1017-15</inkml:trace>
  <inkml:trace contextRef="#ctx0" brushRef="#br0" timeOffset="129606.96">8015 13927 1900 0,'0'0'169'0,"0"0"-135"15,0 0-34-15,7 0 0 0,0 0 97 0,0-3 13 0,4 3 2 0,-8-6 1 16,4 3-65-16,4-4-14 0,3-2-2 0,-3 0-1 16,3-1-31-16,-4-6 0 0,12 4 0 0,-1-4 0 15,-4 7 0-15,1-1 0 0,0 1 0 0,6-7 0 16,-2-2 9-16,6 2 3 0,-4-12 0 0,1 9 0 16,0 0 13-16,3-9 3 0,0-4 1 0,-7 4 0 15,1-6-3-15,-8-1-1 16,-4 4 0-16,-3-4 0 0,4-9 7 15,-4 1 2-15,-3-5 0 0,-4-2 0 16,0-3 1-16,0-3 0 0,-4-4 0 16,0-6 0-16,1-3-19 15,-1-12-4-15,1-1-1 0,3-6 0 16,-4 7-11-16,4-1 0 0,0-2 0 16,7-1 8-16,-3-3-8 15,3 0 0-15,0 16 0 0,4-6 0 0,-1 12 0 16,4 3 0-16,-7-6 0 15,4 6 0-15,3-9 0 0,0 10 0 0,0 2 0 16,4 4 0-16,0-4 0 0,6 7 0 0,-6-4 0 0,0 4 0 16,-1-10 0-16,1 10 0 0,-1 0 0 15,5-1 0-15,2 7-8 0,5-3 8 16,-1-3 0-16,7 0 0 0,-3 5 0 0,10-21 0 0,-3 7 0 16,0-1 0-16,0 10 0 0,3 6 0 0,-3-3 0 15,0 3 0-15,3 9 0 0,4-3 0 16,-8 3 0-16,8 4 0 0,0-4 0 15,4 4 0-15,-12-1 0 0,5-2 0 0,3-1 0 16,-1-3 0-16,1 13 0 0,0-6 0 16,7-1 0-16,-7 7 0 0,0 0 0 15,0-1 0-15,0 4 0 16,-4 0 0-16,-3 3 0 16,-1 0 0-16,-2 4 0 15,-4-1 0-15,-4 0 0 0,-4 3 0 16,1-3 0-16,0 10 0 15,0-7 0-15,-8 4 0 16,-6-4 0-16,3 7 0 0,3-10 0 0,-2 10 8 16,-12-7-8-16,4 6 0 15,0-8 0-15,0 8 0 16,0-5 0-16,-3 5 0 0,-8-9 0 16,8 4 0-16,3 2-12 15,-4-6 12-15,-6 4-10 0,-4-1 10 16,0-3 0-16,-7 7-9 15,-4-10 9-15,-3 9 0 16,-4-6 0-16,1 4 0 16,-1-4 0-16,0 3 0 15,-3-3 0-15,0 10 0 16,3-1 0-16,0 1 0 16,1 3-16-16,-1-4 0 15,4 1-1-15,3 0 0 0,0-7 17 16,4 6-12-16,0 1 12 15,4 0-10-15,6-7 2 0,1 7 0 0,3-4 0 0,3-3 0 16,1-9-1-16,3 6 0 0,3-3 0 0,-3 1 0 16,7 2 9-16,-3 0 0 0,0 0-9 0,3 0 9 15,-4-6 0-15,4 10 0 0,1-4-9 0,2 6 9 0,-3-3-10 16,4 7 2-16,3 0 0 0,0-1 0 0,4 1-23 0,0 3-4 16,10-4-1-16,0 4 0 0,4 6 25 0,0 0 11 0,0 6-10 15,7-6 10-15,-1 10-9 0,1-4 9 16,-7 6-8-16,3 4 8 0,1 3 0 0,-4 9 0 0,-8 3 0 15,-3 1-8-15,-6 9 32 0,-8-4 8 0,-4 10 0 0,-13 7 1 0,-8-1 27 0,-3 6 4 0,-4 4 2 16,-3 0 0-16,-10 3-15 0,2-7-3 0,12-2-1 0,-4-7 0 0,-1-6-35 0,5-16-12 0,10 0 0 0,0-3-910 16,3-9-189-16</inkml:trace>
  <inkml:trace contextRef="#ctx0" brushRef="#br0" timeOffset="130392.07">4639 14896 1746 0,'0'0'77'0,"0"0"16"0,0 0-74 0,-3-6-19 0,-1-4 0 0,4 1 0 16,0-7 32-16,0 4 2 0,4-13 1 0,-1 0 0 16,8 6-15-16,-8-6-4 0,4 6 0 0,7-3 0 15,-3 0 12-15,-4 3 1 0,11 0 1 0,-4-6 0 16,7 6 14-16,-7-9 2 0,7 3 1 0,4-3 0 15,0 3-30-15,-1-3-5 0,1-1-2 0,-4 4 0 16,4-3-25-16,-8 3-5 0,1-9 0 16,7 5-1-1,-11 4-183-15,-4-3-36 0</inkml:trace>
  <inkml:trace contextRef="#ctx0" brushRef="#br0" timeOffset="130576.92">4699 13980 1728 0,'0'0'76'0,"0"0"16"0,0 0-73 0,0 0-19 16,11-3 0-16,-8 3 0 0,4 3 106 0,7 7 18 16,-3 6 3-16,-1 2 1 0,5 7-52 0,-1 13-9 15,7 6-3-15,-7 0 0 0,7 9-7 0,-3-6-1 16,6 7-1-16,8-11 0 0,-7-8-22 0,3 3-4 16,4-7-1-16,7-3 0 0,-4-9-28 0,0 6 0 15,1-6 0-15,2 0-800 16,-2-4-165-16</inkml:trace>
  <inkml:trace contextRef="#ctx0" brushRef="#br0" timeOffset="132454.04">7902 12704 403 0,'0'0'36'0,"0"0"-36"0,11 0 0 0,3-3 0 16,-3-3 236-16,-1 6 40 0,4-10 8 0,0 7 1 16,4-3-184-16,0-3-37 0,3-1-7 0,0 1-1 15,4-7-22-15,3 7-4 0,-11-10-1 0,8 3 0 16,0-3 0-16,0-6 0 0,-4 6 0 0,3-9 0 15,-2 0 17-15,2-6 3 0,-3-1 1 0,-3 1 0 16,0-4 1-16,-1-6 0 0,1-3 0 0,-4-3 0 16,0 3-19-16,0-7-4 0,-3 1-1 15,7-25 0-15,-4 12-9 0,-7-3-2 16,0-3 0-16,3-7 0 0,-6 17 11 0,-1-4 1 16,1 3 1-16,-1-6 0 0,1 6 7 0,0-6 0 15,-4 4 1-15,0-4 0 0,0 6-20 0,3 6-4 0,-3-2-1 16,0-4 0-16,0 0-12 0,4 1 9 0,-1-4-9 0,1-3 8 15,3 6-8-15,0 0 0 0,7-6 9 0,-4 7-9 16,5-1 8-16,-1 0-8 0,7-9 8 0,4 3-8 0,6 3 0 16,-10 4 0-16,8 2 0 0,-1-3 0 0,7 1 0 15,0-1 0-15,1-9 0 0,3 3 0 0,-1 3 0 16,1 6 0-16,-7 4 0 0,3-4 0 0,4 13 0 0,-4-6 0 16,4 9 8-16,3-3-8 0,-3-6 14 0,0 3-2 15,7 2 0-15,3 11 0 0,1-4-12 0,-4 3 9 16,3 10-9-16,-3-6 8 0,0 6-8 0,3-4 0 15,0 4 0-15,4 9 0 0,0-6 0 0,-3 6 0 16,6 0 0-16,-7 1 0 0,1-1 0 0,-15 3 8 16,4-3-8-16,0 4 0 0,0-4 0 0,-1 9 0 0,1 1 0 15,0 0 0-15,0-1 0 0,10-6 8 16,-7 7-8-16,-3 0 0 0,0 2 8 0,-7 7-8 0,-11-3 8 16,0-3-8-16,4 3 9 0,-11-3-9 15,0 2 10-15,-7-2-10 0,4-3 12 0,-4-1-3 0,3 4-1 16,-6-6 0-16,-1-4 0 0,1 3-8 0,-1-2 12 0,1-10-4 15,-8 6-8-15,1-6 0 0,3 3 0 0,-4-3 8 16,-3 0-8-16,-3-4 0 0,-1 4 0 0,1-3 0 16,-1 0 0-16,-7-4 0 0,-6 4-11 0,-1 6 11 15,11-3-16-15,-7 0 1 0,-7 6 1 0,-1 4 0 16,5 5-17 0,-5 1-3-16,-2-1-1 0,-1 10 0 0,0 0-32 15,11 10-6-15,0-1-2 0,3 1 0 0,8-1 54 0,-1 0 10 0,11 7 3 16,4-7 0-16,3 1 8 0,7-1 0 0,7 7 8 0,0-7-8 15,4 1 0-15,-1 5 0 0,12-11 0 0,2 5-8 16,8-3 8-16,0-6 0 0,-7 10-9 0,7-1 9 16,3 1 0-16,-3 8 0 0,-4-2 0 0,1 3 0 15,3 9 11-15,-4-3 6 0,-7 13 2 0,-3 6 0 0,-7 0 20 16,-4 9 4-16,4 0 1 0,-15 10 0 0,-10 6 14 0,-3-3 3 16,-1 3 1-16,-6 3 0 0,-15 0-2 0,7-9 0 15,8-1 0-15,-5-8 0 0,1-4-31 0,0-12-6 16,-3-1-2-16,2-12-1383 0</inkml:trace>
  <inkml:trace contextRef="#ctx0" brushRef="#br0" timeOffset="133146.26">4868 12532 2073 0,'0'0'184'0,"0"0"-147"0,0 0-29 0,11-7-8 16,3 4 52-16,0 3 8 0,4 0 3 0,-4 3 0 16,0 7-27-16,7 6-4 0,4-1-2 0,-4 7 0 15,4 3-14-15,-1 10-4 0,1-7 0 0,3 10 0 16,-3 2-21-16,0-2-5 0,-1-4-1 0,5 4 0 15,-12-3-16-15,4-1-3 0,1-6-1 0,2 1 0 16,-6-4 19-16,0 0 4 0,-1-3 1 0,1-7 0 16,7 4-118-16,-8-9-24 0,1-1-5 0</inkml:trace>
  <inkml:trace contextRef="#ctx0" brushRef="#br0" timeOffset="133420.37">5489 12409 1954 0,'0'0'87'0,"-7"0"17"0,4-3-83 0,-8 3-21 16,0 0 0-16,1 3 0 0,-4-3 150 0,0 10 26 0,0 12 4 0,-4 0 2 15,0 12-86-15,-6 10-16 0,-1 13-4 0,-3 18-1 16,-4-9-75-16,0 6-20 0,-3 6-2 16,-4 4 0-16,-3 6 22 0,10-10 0 15,0-3 0-15,4-12 0 0,7-10 0 0,0-12-14 0,10-10 5 0,4-6 1 32,7 1-209-32,0-14-42 0</inkml:trace>
  <inkml:trace contextRef="#ctx0" brushRef="#br0" timeOffset="135440.07">4530 11901 1209 0,'0'0'53'0,"0"7"12"0,-11-7-52 0,8 0-13 16,-5 0 0-16,5 0 0 0,-4-7 204 0,3 7 37 0,-6 0 8 0,6 0 2 16,4 0-166-16,-10 7-33 0,3-7-6 15,7 0-2-15,0 0-35 0,0 0-9 0,0 0 0 0,0 0 0 16,7 9 0-16,3-3 0 0,-6-2-12 0,6 2 12 16,4-3 0-16,-3 3 0 0,3-3 0 0,7 7 0 15,-10-10 0-15,7 6 18 0,-1 3-2 0,1-5 0 16,0 2 6-16,-1 3 1 0,4 1 0 0,-3-1 0 15,3 0 9-15,0-2 3 16,-7 2 0-16,8 1 0 0,2-1-7 0,-6-3-2 16,3 4 0-16,11-1 0 0,-4-6-18 0,4 7-8 0,-15 2 8 15,15-2-8-15,-7-1 8 0,3 0-8 0,4 1 0 16,-11 5 8-16,4-2-8 0,3 3 0 16,-3-4 9-16,-4 4-9 15,-4 3 0-15,5-10 0 16,-8 7 0-16,3-1 0 15,-3-2 0-15,1 3 0 0,6-13 0 16,-7 6 8-16,0-3-8 16,4 4 0-16,-4-1 0 0,0-9 0 15,0 7 0-15,4-4 0 0,-4-3 0 16,0 0 0 0,-4 0 0-16,1-3 0 0,0-4 0 15,-4 7 0-15,3 0 8 0,-3 0-8 16,-7 0 10-1,0 0-10-15,7 0 8 0,-7 0-8 0,0 0 0 16,11 0 0-16,-11 0 8 0,7 0-8 16,3 0 0-16,-10 0 9 0,0 0-9 0,0 0 0 15,0 0 0-15,0-3 0 0,8-6 10 16,-8-4 0-16,0 4 0 16,0-1 0-16,-4-2 2 0,0-4 0 15,-6 1 0-15,-4-4 0 16,3 0-3-16,1 3 0 15,-4-3 0-15,-4 7 0 16,4-4-9-16,0 0 10 16,0 7-10-16,-8 0 10 15,8-4 6-15,-3 1 0 16,3 2 1-16,-4 7 0 0,0-6-17 16,4-1-14-16,0 4 2 0,0-3 1 15,3-1 11-15,-6 1 0 0,10 2 0 16,-11-2 0-16,7 0 0 0,4-1 0 0,-3 1 0 15,-1-1 0-15,8-5 0 0,-8 12-10 0,4-7 10 0,0 4 0 16,3-3 0-16,4 9-8 0,-7 0 8 0,7 0 0 0,-7 0 0 16,7 0 0-16,0 0 0 0,0 0 0 0,0 0-9 0,0 0 9 0,0 0 0 0,0 0-9 15,7 9 9-15,-3-3-8 0,3-3 8 0,0-3-8 0,4 7 8 16,3-4 0-16,3-3-9 0,-6 6 9 16,14-6 0-16,-11 3-11 0,3 3 11 0,1-6-8 0,0 4-20 0,-1 2-4 15,1-6-1-15,0 9 0 0,-4-2 33 0,3-4 0 16,1 6 0-16,-4 0 0 0,0 7 0 15,0 0 0-15,4-4 0 16,-4 7 0-16,7 6 0 0,-10-6 20 16,6 6-2-16,5-6-1 15,-8 6-17-15,7-6 0 16,-3 0 0-16,-1 0 0 0,1 6-10 16,-1-10-6-16,-9-2 0 0,2 2-1 15,-3 4 50-15,-3-3 11 0,-4-3 1 16,0-4 1-16,-4 7 29 0,-3-1 5 15,-7-2 2-15,0 3 0 16,-7 2-42-16,-4-2-8 0,0-3-1 16,1-4-1-16,-8 4 1 0,4-4 0 0,3 0 0 0,0-6 0 15,4 7-12-15,0-10-3 16,7 6 0-16,0-3 0 16,0 4-16-16,7-7 0 0,-4 0 0 0,11 0-9 0,0 0-103 15,0 0-20-15,0 0-4 0</inkml:trace>
  <inkml:trace contextRef="#ctx0" brushRef="#br0" timeOffset="137280.15">14143 13968 806 0,'-11'3'36'0,"11"-3"7"0,0 0-35 0,0 0-8 0,4-3 0 0,3-3 0 16,0 6 246-16,0-3 47 16,4-4 10-16,-1 4 1 0,-3-3-170 0,4-4-34 0,3 4-8 0,0 6 0 15,0-9-41-15,4 6-8 16,-1-4-2-16,1 4 0 0,0-3-16 0,3 6-3 0,-4-3-1 0,8-3 0 15,-4 6-5-15,4 0 0 0,-7 0-1 0,6-7 0 16,-2 4-6-16,2 3-1 0,1-6 0 0,-4 6 0 16,4-10-8-16,-4 1 0 0,0 0 0 0,4-4 0 15,-8-3 8-15,1 1-8 0,0 5 0 16,-4-8 8-16,-4 2 1 0,1 3 0 0,-4-2 0 16,0 2 0-16,-7-3 2 0,0 7 0 0,0-7 0 0,-7-3 0 15,0 4 0-15,0 2 0 0,-7-6 0 16,0-3 0-16,3 10-11 0,-3-7 8 0,3-3-8 0,-3 10 8 15,4-4-8-15,-1-3-11 0,-3 10 3 0,0-7 0 0,3 13 8 16,1-6 0-16,-1 2 0 0,1-2 0 16,-4 9 0-16,3 0-8 0,4 0 8 0,-4 9-8 0,-3-9-2 0,4 7 0 15,3-4 0-15,-4 6 0 0,7-9 10 16,4 0-12-16,0 0 12 0,0 0-12 0,-3 9 26 0,3-9 5 16,0 0 1-16,0 0 0 15,0 0-39-15,0 0-7 0,0 0-2 0,3 7 0 16,1 2 28-16,3-9-10 0,0 10 10 15,0-10 0-15,-7 0 18 0,11 9 10 0,-1-3 3 16,1-3 0-16,-4 7-50 0,4-4-9 16,3 3-3-16,0 1 0 0,0-1 31 15,-4 1 0-15,5-1 0 16,-1 0 0-16,0 4 0 0,3 0 0 16,-2-4 0-16,2 10 0 0,1-10 0 0,3 7 0 15,-3 3 0-15,-1-4 0 0,4 4 0 16,-3-3 0-16,0 3 0 0,3-7 0 0,-4 4 0 15,5 3 0-15,-5-4 0 0,1-5 0 16,-4 9 15-16,0-4-1 0,-3-2 0 16,-1-4 0-16,-3 7 12 15,0 0 2-15,-3-4 1 0,-1 4 0 0,-3 3 18 0,0-1 3 16,-3-2 1-16,-4 3 0 0,0 6-22 0,0-12-4 0,-4 2-1 0,4 1 0 0,0-7-24 0,0-6 0 0,4 4 0 16,3-7 0-16,0 0-86 0,0 0-22 0,0 0-5 0,-8-10-1095 0</inkml:trace>
  <inkml:trace contextRef="#ctx0" brushRef="#br0" timeOffset="139470.38">14633 13745 288 0,'7'0'25'0,"0"0"-25"16,4-6 0-16,0 6 0 0,-4-3 421 0,7-3 79 15,0 6 16-15,3-4 4 0,5 4-332 0,-1 4-65 16,0-4-14-16,0 9-2 0,0 7-71 0,0 3-13 15,4-1-3-15,-7 1-1 0,3 6-11 0,-3 3-8 16,3 7 9-16,-4-1-9 0,-3 4 11 0,1 3-11 16,2 6 12-16,-3 6-12 0,-3 4 12 0,0 5-4 15,-4 4 0-15,-4-3-8 0,4-7 12 0,-7 13-4 16,-3-3 0-16,-4 3-8 0,-4 3 13 0,-3 0-4 16,0 1-1-16,-7-1 0 0,-8 0 1 0,1 6 0 15,-7 1 0-15,-4-4 0 0,0 3 5 0,-3 1 1 16,-4-14 0-16,-3 4 0 0,-1 4-7 0,-3 8 0 15,4-2-8-15,-7-1 12 0,-4-3-22 0,0-3-5 16,-7 7-1-16,3-1 0 16,4 4-8-16,-3-1-1 0,-1-2-1 0,4-7 0 0,-3 0 26 15,-1 0-10-15,-3-3 10 0,0-6 0 0,7-1 16 0,-3 1 11 16,3-10 1-16,14-15 1 0,-7-4 14 0,0 1 2 0,-7-7 1 16,-4 7 0-16,-6-7-20 0,-1-3-4 0,-3 0-1 0,-28 6 0 15,-4 4-21-15,4-1 0 0,7 1 0 0,-1-1 0 16,5 4 0-16,-1 0-8 0,-3 6 8 0,3-1-12 15,4 1 12-15,7-6 0 0,3-3 0 0,-3-1 0 16,0 0 0-16,3-5 9 0,0-7-9 0,8 3 10 0,-4-10 3 16,7-2 1-16,-4 3 0 0,1-7 0 0,-1-3 6 0,-3-6 2 15,-11-6 0-15,8 3 0 0,3-13-14 0,-7 7-8 16,-8-1 8-16,-6-5-8 0,0-4 0 0,0 3 0 16,-1 7 0-16,1-4 0 0,-4-2 0 0,1 5 0 15,2 1-11-15,8 3 11 0,3-4-11 16,4 1 11-16,0-1-12 0,11 1 12 0,-4 0 0 15,6-1 17-15,5-6-1 0,7-2-1 0,-1 2-15 0,8-3 0 16,-4-3 0-16,3-3 0 0,-3-3-14 16,4-4-2-16,-4 4-1 0,4 3 0 0,-1-3 9 15,1 0 8-15,0 3-12 0,6-4 12 0,4 11-23 0,4-1 3 16,0 3 0-16,7 0 0 0,3 7 11 0,7 0 9 16,-6 5-12-16,6-2 12 0,4-3 0 0,3-1 0 15,1 4 0-15,3 3 0 0,0-3 0 0,0-4 0 16,3 1 0-16,4 0 0 0,-3-1 0 0,-1 4 0 15,4-4 0-15,0 7-10 0,4-6 10 0,-1 3 0 0,-3 2 0 0,0 4-8 16,0 0 8-16,0 0 0 0,0 0 0 0,0 0 0 16,0 0 0-16,0 0 0 0,-3 10 0 0,-1 2 0 15,0-5 0-15,1 2 0 0,-1 7 0 0,-6-7 0 16,3 4 0-16,0-4-12 0,-4-3 2 0,4 4 0 16,0-1-7-16,0 1-2 0,3-10 0 0,4 0 0 15,0 0 0-15,-7 0 0 0,14-10 0 0,-7 1 0 16,0-1 2-16,0-5 0 0,4 5 0 0,-1-8 0 15,5-1 8-15,-1 0 9 0,7-6-13 0,-7 9 5 16,3-3 8-16,4 0-8 0,-3 4 8 0,7 2-8 16,-11-6 8-16,10 4 0 0,-10-1 0 15,8 7 0-15,-1-10 0 16,0 9 0-16,-4-5 0 0,4 5 0 16,1-2 0-16,2-4 0 0,-3 7 0 0,0-7 0 15,1 7 0-15,2-1 0 0,-3-2 0 0,4-1-8 16,-7 4 8-16,-1 6 11 0,1-4-3 0,-1 4 0 0,-6-3-8 0,-4 6-16 0,0 0 4 0,0 0 1 0,0 0 19 15,0 0 3-15,-14 9 1 0,0-2 0 0,-1 2-12 0,-2 0 0 16,-1 1-10-16,-3 6 10 0,3-4-26 0,-3 4 1 16,-3 3 0-16,2-1 0 0,-2-2 11 0,3 9 2 15,-1-3 1-15,5 3 0 0,-1 0 27 16,4 3 6-16,10 10 1 0,-3 3 0 0,7 3 9 0,7 3 1 0,4 6 1 16,14 0 0-16,-1 4-6 0,5 2 0 15,2-5-1-15,5-7 0 0,9-3-6 0,12-10-1 16,3-9 0-16,10-12 0 0,1-7-20 15,10-12 0-15,-10-22 0 0,-15 3-1322 0</inkml:trace>
  <inkml:trace contextRef="#ctx0" brushRef="#br0" timeOffset="183699.35">8474 15586 1036 0,'-4'9'92'0,"1"-2"-73"0,3-7-19 0,0 0 0 16,0 0 122-16,0 0 21 0,0 0 4 0,0 0 1 31,0 0-148-31,0 0-16 0,0 0-9 0,7-7-3 16,3 4-4-16,-3-3-2 0,-7 6 0 0,4-3 0 0,-4 3 50 0,0 0 9 0,0 0 3 0,0 0 0 16,0 0 50-16,0 0 10 0,0 0 3 0,3 9 0 15,-6 1 11-15,3-7 2 0,0 12 1 0,0-5 0 16,0-4-36-16,3 4-7 0,1-7-2 0,-4-3 0 15,0 0-28-15,3 9-7 0,5 1-1 0,-1-4 0 16,-7-6-5-16,10 0-2 0,1 0 0 0,3 0 0 16,3 0 8-16,-2 0 2 0,2-6 0 0,1 6 0 15,3-4 24-15,7-2 5 0,-7 3 0 0,4-3 1 16,7-4-5-16,-7 10 0 0,-1-9-1 0,1 6 0 0,3-4-25 16,0 1-5-16,-3 3-1 0,3-3 0 15,-3-4-8-15,0 1-3 0,-1 0 0 0,1-1 0 0,-4 1-9 16,0-7 10-16,8 7-10 0,-5-4 10 0,5-3 2 0,-1 1 1 15,0-4 0-15,4 0 0 0,-4 3 2 0,4-2 0 16,-4-1 0-16,4-6 0 0,-1 12-7 0,-2-6-8 16,-1-3 11-16,-3 4-11 0,3-1 8 0,-3 0-8 15,-4 0 0-15,0 0 0 0,4-3 0 0,-8 10 0 16,4-7 0-16,1 3 0 0,-1-2 8 0,3 2-8 0,1-3 0 16,-4 3 0-16,4-2 8 0,0-1-8 0,-4 3 0 15,3-3 0-15,1 0 0 0,3 1 0 0,1 2 0 16,-5-3 0-16,1 0 0 0,-4 4 0 0,4 5 0 0,-4-9 0 15,0 4 8-15,0 5-8 0,1-8 0 16,-1 8 0-16,0-2 0 0,0-4 0 16,-3 7 0-16,6-1 0 0,1 1 0 0,-4-1 0 0,0-5 0 0,1 8 0 15,6 4 0-15,-4-6 0 0,-6 3 0 0,7-4 0 16,0 1 0-16,3-1 0 0,-7 1 0 0,4-1 0 16,-4-5 0-16,3 5 0 0,1 1 0 0,0-7 0 15,-11 7 0-15,11-4-9 0,-1-2 9 0,-2-1-8 16,-5 7 8-16,1-1 0 0,-1 1 0 0,1-4 0 15,0 1 0-15,-1 2 0 0,1 1 0 0,0 6 0 16,-1-13 0-16,-3 7 0 0,-3 2 0 0,-4-2 0 16,11 0 0-16,-8 5 0 0,-3-5 0 0,-3 3 0 15,-1-4 0-15,1 1 0 0,-4 0 0 0,-4 2 0 16,-3-2 0-16,0-1-10 0,7 7 10 0,-10-3-10 0,-4-3 10 0,-1 2 0 16,8 4 0-16,0-6 0 0,-10 9 0 0,3-6 0 15,-1 2 0-15,1-2 0 0,4 6 0 0,-4 0-8 16,0 0 8-16,-1 6 0 15,8-2 0-15,-3-4-8 0,-4 0 8 0,7 6 0 0,7-6 0 0,0 0 0 16,-4-6 0-16,1 6 0 0,3 0 0 0,0 0-10 16,0 0 10-16,7-10 0 0,0 1-11 0,0 6 11 15,7-4-10-15,-4-2 10 0,-10 9-8 16,11 0 8-16,3 0 0 0,0-6-9 0,-3 6-3 0,-1-3 0 16,-3 3 0-16,4 3 0 0,3 3 3 0,0-6 0 15,-14 0 0-15,11 6 0 0,10-3 9 0,-7 7 0 16,0-4 0-16,0-3 0 0,0 3 0 0,-3-2-8 0,0 2 8 15,-1-3 0-15,1 6 0 0,3 4 0 16,0-4 0-16,-7 4 0 0,-7-4 0 0,4 7-10 0,3 3 10 16,-7 0 0-16,-7 6 0 0,-4 0 0 15,8 3 8-15,-8 0-8 0,-7 7 33 0,1-1 1 0,-8 4 0 16,4-4 0-16,0 4 0 0,-1 6 0 16,-6 0 0-16,0-7 0 0,10 7-14 0,1-9-2 0,-4-7-1 0,3 3 0 15,7-9-17-15,1-3-19 0,6-3 4 16,-3-7-985-16,7-9-198 0</inkml:trace>
  <inkml:trace contextRef="#ctx0" brushRef="#br0" timeOffset="-210912.52">5747 16119 2005 0,'-11'3'88'0,"4"-3"20"0,7 6-87 0,-10-2-21 0,10-4 0 0,-8 0 0 16,8 0 56-16,0 0 6 0,0 0 2 0,0 0 0 31,0 0-76-31,0 0-16 0,0 0-2 0,0 0-1 16,0 9-29-16,0 4-7 0,8-4-1 0,-8 0 0 0,0 4 36 0,0-4 6 0,3 13 2 0,4-3 0 15,-7 0 45-15,0 6 10 0,0-3 1 0,0 12 1 16,0 1 27-16,0-7 4 0,-7 7 2 0,7 2 0 16,-3 7-24-16,3 0-5 0,-8 0-1 0,1 0 0 15,4 3-11-15,-4 3-2 0,-7-3-1 0,3 3 0 16,4-3 18-16,4-3 3 0,-12 3 1 0,8-3 0 16,-3-6-5-16,-1 6-1 0,4 0 0 0,-3-10 0 15,-1 10-16-15,0-6-3 0,8 6-1 0,-4-7 0 0,-4 7-18 16,8-9 0-16,-1 2 0 0,-3 4 0 15,4-13 0-15,-4 7 0 0,-1-1 0 0,8-2 0 0,0-7 0 16,0 3 0-16,-7 6 0 0,14-5 0 0,-7-4 0 16,0 3 0-16,0-3 0 0,8 3 0 0,-8-3 0 0,7 0 0 15,-7-3 0-15,0 10 0 0,3-10 0 0,4 3 0 16,-3-6 0-16,3-1 0 0,7 4 0 0,-4-3 0 16,5 0 0-16,-1 0 0 0,-4-10 0 0,4 7-11 15,1-4 2-15,2-2 0 0,-3 5 9 0,4-5 0 16,0-1 8-16,3 1-8 0,-4-4 0 0,4-3 9 15,-3 3-9-15,7 1 0 0,-4-4 20 0,0 3-4 0,4-3 0 0,0 3 0 16,-1-2 5-16,8 5 1 16,-4-9 0-16,4 0 0 0,-4 6 3 0,4-3 1 0,3-3 0 0,4 0 0 15,-4 0-26-15,4 0 0 16,7 0 0-16,-7 0 0 0,7 0 0 0,0 0 18 0,3 0-3 16,4 0-1-16,3 0-2 0,1 0-1 0,-1 0 0 15,4 0 0-15,-3 0-11 0,-1 0 0 0,4 7 0 0,-7-7 8 16,7 3-8-16,-4 3 12 0,4-6-12 0,-10 0 12 15,6 6-12-15,-3-6 0 0,3-6 0 0,-3 6 0 16,-3 0 0-16,3-6 0 0,3 3 0 0,-3-4-11 16,7-2 11-16,-11-4 0 0,8-2 8 0,-8-1-8 15,1 4 0-15,-4-7 8 0,3-3-8 0,-7 3 0 16,4 6 8-16,-7-2-8 0,-4-4 10 0,0 10-10 16,1-7 0-16,-5 6 0 0,-2 1 0 0,-5 0 0 0,-2 9 0 15,-1-7 0-15,-11-2 0 0,4 9 9 0,-7 0-1 16,4 0 0-16,-11 0 0 0,7-3 0 0,-7 3 8 0,0 0 2 15,11-10 0-15,-11 4 0 0,7-3-9 16,-4-1-1-16,4 1-8 0,0-7 12 0,-7-3-12 0,4 1-8 16,-1-1 8-16,5-6-13 0,-5 0 13 0,1-4 0 15,-1 4 0-15,1-6 0 0,3 0 0 0,-7-1 0 16,0 1 0-16,0-7 0 16,-7 4 0-16,7-1 0 0,-7-2 0 0,3-1 10 0,-3-6-10 15,3 0 12-15,-3 0-12 0,7-3 12 0,-10-3-12 0,3-3 0 16,3-1 0-16,1 1 8 0,-4-10-8 0,0 1 0 15,3-1 0-15,1 0 0 0,-5 1 0 0,5-1 0 16,-1 0 0-16,-3 7 0 0,4-4-12 0,-1 13 1 16,-3-3 1-16,4 6 0 0,3 6-9 0,-7 10-1 15,0 0-1-15,7 6 0 0,-4 3 33 0,4 10 6 0,-7-1 2 0,3 10 0 16,-3 0-20-16,0 7-9 0,0 2 1 0,4 0 0 16,-4 10 8-16,7-3 16 0,-7-4-4 0,14 7-1 31,-7-9-148-31,7-1-30 0,-7-9-5 0</inkml:trace>
  <inkml:trace contextRef="#ctx0" brushRef="#br0" timeOffset="-203433.88">4808 17718 1324 0,'-14'10'59'0,"7"-4"12"0,0-3-57 0,-3-3-14 0,2 0 0 0,-2 0 0 16,3-3 76-16,-4 3 12 0,1-6 2 0,6 3 1 15,-6-4-73-15,-1 4-18 0,0-3 0 0,1 0 0 16,6 3 11-16,-10 3-2 0,7-7 0 0,4 7 0 16,-8 0 52-16,11 0 11 0,0 0 1 0,0 0 1 15,0 0-14-15,0 0-4 0,11-3 0 0,-1-3 0 16,8-4-39-16,-1-2-8 0,8-4-1 0,0 1-8 15,0-7 31-15,10-3-1 0,0-4 0 0,0-2 0 16,4 0-8-16,0-4-2 0,7-9 0 0,-7 7 0 0,3-4-2 0,0 3-1 16,1 1 0-16,-12 2 0 0,5 1-17 15,-5 5 8-15,-2-5-8 0,-1 9 0 0,-3 6 0 0,-8 0-12 16,1 0 0-16,-4 4 0 16,-3 5-137-16,-4 7-27 15,-7 3-6-15</inkml:trace>
  <inkml:trace contextRef="#ctx0" brushRef="#br0" timeOffset="-203223.74">4893 16988 2131 0,'-3'15'189'0,"-5"4"-151"0,1-3-30 0,0 3-8 15,7 0 108-15,0 9 20 0,7-3 4 0,0 0 0 16,4 3-103-16,10 10-21 0,-7-4-8 0,18 10 0 15,-7-6 0-15,10 6 0 0,4-4 0 0,0-2 0 16,-4 0 10-16,4-4-10 0,3 1 8 0,-7-1-8 16,1-2 8-16,6-7-8 0,0 3 0 15,-3 3-777-15,7-9-162 16</inkml:trace>
  <inkml:trace contextRef="#ctx0" brushRef="#br0" timeOffset="-187490.49">4399 11820 403 0,'-10'-10'36'0,"10"10"-36"15,0 0 0-15,0 0 0 0,-11 0 225 0,7 0 39 16,-3 7 7-16,4-4 1 0,3-3-85 0,-4 6-18 0,-6-3-3 15,3 7-1-15,3-4-59 0,4-6-12 0,0 0-2 0,0 0-1 16,-3 3-36-16,3 3-7 0,0-6-2 16,0 0 0-16,0 0-14 0,0 0-2 0,0 10-1 15,7-1 0-15,-7-9-7 0,10 10-2 0,1-4 0 16,-1 3 0-16,1 1-6 0,0-1-2 16,-11 1 0-16,14-1 0 0,-4 0 2 0,4 1 0 0,-3-1 0 0,7 7 0 15,-1-7 2-15,8 7 0 16,-11-7 0-16,7 1 0 0,4 5-5 0,-7-2-1 0,3 3 0 15,3-7 0-15,-2 4-1 0,2 2 0 0,-6-5 0 0,10-1 0 16,-3 0-1-16,-8 7 0 0,8-6 0 0,0-1 0 16,3 0 0-16,-3 1 0 0,0-1 0 0,-1 7 0 15,1 0-8-15,-4-4 0 0,4 4 0 0,-1-7 8 16,1 10-8-16,0-3 8 0,-4-7-8 0,4 7 8 16,-1-4-8-16,1-2 0 0,-7-1 0 0,3 1 8 15,0-4-8-15,4-3 0 0,-4 3 0 0,4-6 0 16,-1 6 0-16,-6-6 0 0,3 0 11 0,0-6-11 15,4 6 12-15,-11-9-3 0,7 9-1 0,-3-6 0 16,-8 6-8-16,1-4 10 0,0-2-10 16,-1 6 10-16,-10 0 0 0,0 0 0 0,0 0 0 0,0 0 0 0,0 0 1 15,0 0 0-15,0 0 0 0,0 0 0 0,0 0-11 16,0 0 0-16,0 0 0 0,0 0 8 0,0 0-8 16,0 0 0-16,0 0 0 0,0 0 0 0,0 0 0 0,0 0 0 15,7 0 0-15,-3-3 0 16,-4 3 0-16,0-6 0 0,0-4 0 0,-4 1 0 0,1-7 0 15,-1 7 0-15,-6-10 8 16,-4 0-8-16,-4 0 0 0,0-6 0 0,-3 0 0 0,0-3 0 16,3 3 0-16,1 3 0 0,-1-3 0 15,0 0 0-15,4-3 0 0,0 9 0 0,0 0 0 16,0 0 0-16,3-3 0 0,1 10 0 0,-4-4 0 16,7 7 0-16,-4-10 0 0,0 9 0 0,4 1 0 0,0 3 0 15,-3-4 0-15,3 1 0 0,0-1 0 0,3 4 0 0,-6 3 0 0,2-3 0 16,1-4 0-16,0 7 0 0,4-3 0 0,-4 3 0 0,0-4 0 15,0 4 0-15,7 3 0 0,0 0 0 0,0 0 0 16,0 0 0-16,0 0 0 0,0 0-11 0,10 0 11 0,1 3-8 16,-1 4 8-16,1-4-13 0,7 3 5 0,-4-3 8 15,3 7-10-15,-6-4 10 0,7 3 0 0,3 7-9 16,-11-7 9-16,8 1 0 0,0 2 0 0,-4 4-8 16,3 0 21-16,1-4 5 0,-7 4 1 0,6-3 0 15,-3 2-34-15,4 4-6 0,-7-10-2 0,6 7 0 16,1 3 23-16,-1-10 0 0,-2 7 0 0,2-7 0 0,-6 7 0 15,3-3 0-15,0-4 0 0,0 0 0 0,0-2 0 16,4 2 0-16,-4 1 0 0,0-1 0 0,0 0 14 0,-3 1 7 16,-1-4 2-16,-3 3 0 0,1 7-35 0,-1-3-6 15,-7-4-2-15,0 7 0 0,0 3 20 0,-7-1 0 16,-1-2 0-16,1 3 9 0,4 0-9 0,-11-4 0 16,3 4 0-16,1 0 8 0,-12 0-8 0,5 6 0 15,6-6 0-15,-10 6 8 0,7-6-8 0,-7 9 0 16,7-3 0-16,-8 0 0 0,5-3 0 0,-1 3 0 15,1-6 0-15,-1 6 0 0,0-9 0 0,1-4 8 16,-1 4-8-16,0 0 0 0,4-7 11 0,-3-6-3 16,-5 3-8-16,1-6 12 0,4 0 1 0,-5-6 0 15,1 6 0-15,4-9 0 0,-4 6-13 0,6-4 9 0,-6 7-9 16,7-6 8-16,0 3-8 0,-4 6 0 0,8 3 0 0,-4-6 0 16,3 7 0-16,4-4 0 0,0 6 0 0,3-3 0 15,-3-2 0-15,7-4 0 0,0 0 0 0,0 0 0 16,0 0-12-16,0 0 12 0,0 0-12 0,11 6 12 15,0-6-10-15,-1 0 10 0,4-6 0 0,0 2-9 16,4-2 9-16,-4-3 0 0,4-1 0 0,3 1-8 16,0-7 8-16,4 7 0 0,-8-1 0 0,5-2-8 15,-1-4 8-15,0 7 0 0,4-7 0 0,-1 7 0 16,-10-1 0-16,8 1 0 0,2-1 0 0,-6 1 0 16,0 3 0-16,-1-4 0 0,1 1 0 0,-1 6 0 15,-9-3 0-15,6-1 0 0,-4 4 0 0,4-3 0 16,-3 6 0-16,-1-3-8 0,-2-4 8 0,-1 7-8 15,3-3 8-15,-3 3-10 0,-3-6 10 0,10 6-10 0,-11-9 10 16,4 9 0-16,-7 0-9 0,8-10 9 0,-1 10 0 0,-4-9 0 16,4 3 0-16,-3 2 0 0,-4-2 0 15,3-3 0-15,-3-1 0 0,0 1 0 0,0 0 0 0,0-7 0 16,0 13 0-16,0-13 0 0,0 7 0 16,0-1 0-16,0 1 0 0,4-7 0 0,-1 13 0 0,1-6 0 15,3-1 0-15,-7 1 0 0,10-4 0 0,-10 4 0 16,4-4 0-16,7 4 0 0,-8-7 0 0,4 1 0 15,-3 5 0-15,-1-2 0 0,-3-4 0 0,0 0 0 16,0 4 0-16,-3-4 0 0,-1 3 0 0,-6-2 0 16,-1-1 0-16,0-3 0 0,-10 4 9 0,4-4-9 0,-5 0 10 15,-2 0-10-15,-5 3 8 0,1 4-8 0,4-4 0 16,-5 1 0-16,5 2 0 0,3 4 8 0,-4-1-8 0,4-5 0 16,3 5 0-16,0 4 0 0,1-4 0 0,3 7 0 15,3-3 0-15,-7 3 0 0,11 3 0 0,-3-6 0 16,-1 2 0-16,8-2 0 0,3 6 0 0,0 0 0 15,0 0 0-15,0 0 0 0,0 0-8 0,0 0 8 16,0 0 0-16,0 0-10 0,0 0 10 0,0 0-8 16,3 0 8-16,-3 0 0 0,0 0 0 0,11 0 0 15,-8 0 0-15,8 0 0 0,-4 6 0 0,0 4-8 16,0-1 8-16,4 1 0 0,-4-1 0 0,3 1-8 16,1 5 8-16,-1-2 0 0,5-4-9 0,-1 7 9 15,3 0 0-15,-6-4-9 0,14-3 9 0,-11 7 0 16,3-6-12-16,1 5 12 0,-4-2-12 0,7 2 12 15,-3-5-17-15,-1 9 3 0,-2-10 1 0,2 0 0 16,1 1 1-16,-8 6 1 0,5-7 0 0,-5-3 0 0,1 4-2 16,-4-7-1-16,0 6 0 0,3-3 0 0,-6-2 22 0,7 2 5 15,-11-6 1-15,0 9 0 0,0-2-14 0,0-4 0 16,0 6 0-16,0 1 0 0,0-4 0 16,0 9 0-16,0-2 0 0,0-4 0 0,-7 7 0 0,7-7 0 15,7 7-9-15,-7-3 9 0,0-4-20 16,0 7 1-16,0-1 1 0,0-2 0 15,3 3-11-15,-3-7-3 0,0 1 0 0,0-1 0 0,0 0 16 0,0 7 4 16,-3-7 0-16,3 1 0 0,-7-1 12 0,3 7 0 16,0-4 0-16,-3-2 0 0,4 6 0 0,-4 2 0 15,-4-2 0-15,4 3 0 0,0-3 0 0,-3-4 0 0,-5 7 0 16,1-3 0-16,0-1 0 0,-3-2-16 16,-1-4 2-16,-7 1 0 0,4-4 62 0,0 3 13 0,-4-2 3 0,1-4 0 15,-1-3-52-15,0 0-12 0,0 0 0 16,4 0 0-16,-3-3 31 0,2 3 3 0,5-7 1 15,-4 7 0-15,3 0-27 0,7 0-8 0,-6 0 0 0,10 7 0 16,-4-4 0-16,-3-3 0 0,10 6-8 0,4-6 8 31,0 0-96-31,0 0-14 0,-7-6-2 0,7 3-1105 0</inkml:trace>
  <inkml:trace contextRef="#ctx0" brushRef="#br0" timeOffset="-186671.75">4269 11942 57 0,'0'0'0'0,"0"0"0"0,0 0 0 16,0 0 0-16,0 0 397 0,0 0 75 0,0 0 14 16,0 0 3-16,0 0-309 0,0 0-63 0,0 0-12 0,7 3-2 15,0 4-5-15,0-4-1 0,3-3 0 0,-3 6 0 16,4-6-53-16,7 3-10 0,-1-3-2 0,4 6-1 15,-6-2 2-15,6 2 1 0,3 0 0 0,-2 4 0 16,6-1-17-16,4 0-3 0,-8 4-1 0,8 9 0 16,0-3-13-16,0-1 9 0,-1 8-9 0,5-5 8 15,-5 5-8-15,-3-1 0 0,4-3 0 16,4 3 0-16,-8-6 0 0,4 6 0 0,-8-10 8 0,11 4-8 16,-6-3 0-16,6-4 0 0,-3-2 0 15,3-1 0-15,-3-3 0 0,0-2 0 0,3 2 0 0,-14 3 0 16,4-9 0-16,-1 10 0 0,-6-10 9 0,3 6-9 15,0-6 0-15,-10 3 0 0,3-3 0 16,-3 0 8-16,-4 6-8 0,0-6 11 0,-7 0-11 0,0 0 12 16,10 0-12-16,-10 0 8 0,0 0-8 0,0 0 8 15,0 0 0-15,0 0 0 0,0 0 0 0,0 0 0 0,0 0-8 0,0 0-16 16,-7-6 4-16,-3-3 1 0,-4 5 11 16,3-2 0-16,-3-3 0 0,0-1 0 0,0 1 0 0,-11-7 0 15,4 7 0-15,-4-7 0 0,-7 4 0 0,-3-4 0 16,7 7 0-16,-11-10 0 0,4 3 15 0,-1 4 5 15,5-10 0-15,2 9 1 0,-6-6-33 0,11 4-8 16,-8-4 0-16,7 3-1 0,0 4 32 0,1-4 6 16,2 0 2-16,5 4 0 0,-8 2-19 0,8-5 0 15,-1 5 0-15,-7 1 0 0,8 2 0 16,-1 4 0-16,-7-6 0 0,8 3 0 0,2-4 0 0,1 7 0 16,0-3 0-16,-3-4 0 0,2 4 0 0,1 3 0 15,4-3 8-15,-1 6-8 0,8-10 0 0,-8 1 10 16,8 9-10-16,3-9 8 0,-7 5-8 0,7-2 0 0,0 6 0 0,0 0 8 15,0 0-8-15,0 0 0 16,0 0 0-16,0 0 8 0,7 0 0 0,7 6-8 0,-4-2 12 16,4 5-4-16,8 7-8 0,-5-4 0 15,8 13 9-15,7 0-9 0,-4 4 0 16,7 8 8-16,4 7-8 0,3 0 0 0,4-6 0 16,7 2 0-16,7-5 0 0,7-7 0 0,-7-3 0 0,7-3 0 0,-7-6 0 0,11-1-8 15,-4-5-75 1,-7-7-14-16,14-3-3 0,-21 0-1 0</inkml:trace>
  <inkml:trace contextRef="#ctx0" brushRef="#br0" timeOffset="-182973.41">14122 13943 1346 0,'0'0'60'0,"0"0"12"0,0 0-58 0,0 0-14 0,0 0 0 0,0 0 0 15,10-6 88-15,1 2 14 0,-4 4 3 0,4 0 1 16,-1-6-35-16,4-3-7 0,-3 9-2 0,3-3 0 16,4 3-18-16,-1-7-3 0,1 7-1 0,3-3 0 15,-3 3 7-15,3-6 1 0,0 3 0 0,4-3 0 16,-1 6-5-16,1-7-1 0,3-2 0 0,4 6 0 16,0-4 18-16,0-2 3 0,3 0 1 0,4-1 0 15,-4 1-64-15,4-7-21 0,-4 7 0 0,0-1 0 16,1-8 21-16,-5 8 8 0,-3 1 0 0,-3-1 0 15,-4-5-8-15,-3 5 12 0,-4 1-12 0,-3-1 12 16,-4 4 0-16,0 3 1 0,-4-3 0 0,-3-4 0 16,0 10-13-16,-7 0 0 0,0-9-12 0,-3-1 12 0,-4 10 20 0,-4-9 10 15,0 3 2-15,-3 3 1 0,0-13-25 0,3 7-8 16,-6 5 0-16,2-11 0 0,1-1 0 0,-3 7 0 16,2-1 0-16,1 1 0 0,4-10 10 15,-1 10-10-15,0-1 8 0,1 1-8 0,3 3 0 16,-4-4 0-16,4 1 0 0,0 2 0 0,3 4 0 15,1-3 0-15,2 3 0 0,1-3 0 0,-3 6 0 0,10 0 0 16,-4-3 0-16,4 3 0 0,0 0 0 0,-3-7 0 16,3-2 0-16,0-1 0 0,0 4 0 0,0 6 0 15,0 0 0-15,0 0 0 0,7-9 0 0,-4 9 0 0,-3 0 0 16,7 0 0-16,4 0 0 0,0 0 0 0,-1 0 0 16,1 0 0-16,3 6 16 0,3-6 10 0,1 0 2 15,0 0 1 1,-1 9-49-16,1-9-11 0,3 0-1 0,-3 0-1 0,3 7 33 15,-3-4 0-15,-1-3 0 0,-3 6 0 0,1-3 0 0,-1-3 0 0,-4 0 0 16,1 0 0-16,-1 7 0 0,-3-7 0 0,0 9 0 0,4-6 0 16,-4-3 0-16,0 6 0 0,0-3 0 0,4 10 0 15,-8-10 0-15,8 7 0 0,-8-1 0 0,5 0 0 16,-1 1 0-16,0 5 0 0,-4-8 0 0,4 5 0 16,-3-2-17-16,-1-1 3 0,1-3 1 0,-4 4 0 0,3-1 5 0,-3 7 8 15,0-7-13-15,4 4 5 16,-4-4 8-16,3 7 0 0,-3 0 0 0,4-4 0 0,-4-2 0 15,3 5 0-15,-3-5 0 0,4 5 0 16,-1-5 0-16,1-1 0 0,-4 1 8 0,0-1-8 0,4 0 0 16,-4-9 0-16,3 7 0 0,-3 2 0 0,0-9 0 0,4 3 8 15,-4-3-8-15,0 0 0 0,0 10-9 0,3-4-7 16,-3-6 0-16,4 9-1 0,-4 1 28 16,0-10 5-16,0 0 2 0,0 0 0 0,0 0-29 0,0 0-5 15,0 0-2-15,0 0 0 16,0 0-67-16,0 0-14 0,0 0-2 0,3-10-1 15,1 1 3-15,-1-7 1 0,1 13 0 0,-1-6 0 16,4-7-22-16,-3 7-5 0,3-1-1 0,0 4 0 16,0-4 50-16,-3 7 11 0,-1-6 1 0,-3 9 1 0,0 0 47 0,0 0 16 15,0 0-9-15,0-6-360 0,0 6-72 16</inkml:trace>
  <inkml:trace contextRef="#ctx0" brushRef="#br0" timeOffset="-182044.63">14661 13469 1353 0,'0'0'60'0,"0"0"12"0,0 0-57 0,0 0-15 0,0 0 0 0,0 0 0 0,0 0 145 0,0 0 27 15,-3 10 4-15,-1-10 2 0,1 9-50 0,-1-3-11 16,4-2-1-16,0-4-1 0,4 9-39 0,-1-3-7 15,1-3-1-15,-1 7-1 0,-3-10-23 0,11 6-4 16,-4 3 0-16,4 1-1 0,3-1-18 0,3 7-3 0,-2-13-1 16,6 6 0-16,-4 7-17 0,5-6 10 15,2 5-10-15,1-2 8 0,0 2-8 0,-1-5 0 16,-3 6 0-16,4-7 0 0,-4 4 0 0,-3 2 0 0,3 1 8 16,-3 3-8-16,-4-7 0 0,0 10 8 15,0-3-8-15,0 0 8 0,-3-4-8 0,-4-2 0 0,-4 12 0 16,-3-6 0-16,0-3 8 0,0-4 5 0,-7 4 2 15,0 9 0-15,4-6-5 0,-8 0-1 16,4-4 0-16,-3 4 0 0,-1-6 1 0,0 2 0 0,1-5 0 16,-1-1 0-16,-3 0-1 0,3-2 0 15,4-4 0-15,-3 3 0 0,3-3-9 0,-4 4 8 16,4-7-8-16,-3 9 8 0,3-9-8 0,-8 9 0 16,-2-2 0-16,17-7 0 0,-7 0 0 0,0 3 0 0,-4 6 0 15,0-3 0-15,4-2 0 0,0 2 0 0,-3 3 0 16,6 1 0-16,4-10-9 0,0 0 9 0,0 0 0 0,0 0 0 0,0 0-10 0,0 0 10 15,7-10-8-15,0 10 8 16,7-9-9-16,-3-1 9 0,3 1-10 0,4-7 10 0,-4-2 0 16,4-8-9-16,-1 8 9 0,4-11 0 15,-3 4-30-15,3-3-1 0,-3 3 0 16,-1-3 0-16,1 0 50 0,0-7 9 0,-8 10 3 0,4-9 0 16,-3 5-31-16,-4 1 8 0,0 3-8 0,-3-3 0 0,-1 3 0 0,1 6 0 15,-1-6 0-15,-3 6 0 0,-3 0 0 0,-1 3 0 16,4 4 0-16,-3-4 0 15,-1 7-25-15,-3-1-5 0,4 1-1 0,-5 0 0 0,1-1 44 0,0 4 9 16,0 6 2-16,0 0 0 0,-3-3-24 0,3 6 0 16,-4 3 0-16,0-3 0 0,1-3 0 15,3 0 0-15,-4 10 0 0,4-10 0 0,-3 6 0 0,-1-6 0 0,4-6 0 0,0 6 0 16,-4-3 0-16,1-4 0 0,-4-5 0 16,0 2 8-16,-1-5-8 0,-6 5 0 15,4-5 0-15,-5-4 0 0,1 0 0 0,-3 3 8 0,-1 4-8 16,4-4 0-16,3 7 10 0,0-1-2 0,-3 4-8 15,4 3 12-15,3-3 1 0,-4 6 0 0,0 0 0 16,4 6 0-16,4-3-13 0,-1-3 0 0,0 6 8 16,4 4-8-16,0-4 0 0,7 3 0 0,0-9 0 0,0 10 0 15,4-1 0-15,3 1-12 0,7-7 12 16,4 6-10-16,3 4 10 0,7-4-13 0,7-6 5 0,8-3 8 16,-1 7-8-16,7-7 8 0,1 0 0 0,6-7 0 15,4-2-45 1,0-7-5-16,-3-3-1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9F8490-4F0C-45BD-BEE5-6B454028C02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766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2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9F8490-4F0C-45BD-BEE5-6B454028C02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48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10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79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0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8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A9F8490-4F0C-45BD-BEE5-6B454028C02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804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A9F8490-4F0C-45BD-BEE5-6B454028C02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9F8490-4F0C-45BD-BEE5-6B454028C02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06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AF6C-AE78-4699-9E96-3E29E97E2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and Control Primitives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A4AD0-2A60-462F-85FD-A4E6135CD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273529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C832-6CE5-429F-A2C1-8175242E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753C-AE78-4F7B-879A-F8BE8A37F2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Stack Walk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Stack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Invoke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Redirect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Stack Unwind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543-36B8-42B2-9F89-B3719C3AD5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Erlang</a:t>
            </a:r>
          </a:p>
          <a:p>
            <a:r>
              <a:rPr lang="en-US" sz="3200" dirty="0"/>
              <a:t>C++</a:t>
            </a:r>
          </a:p>
          <a:p>
            <a:r>
              <a:rPr lang="en-US" sz="3200" dirty="0"/>
              <a:t>C#</a:t>
            </a:r>
          </a:p>
          <a:p>
            <a:r>
              <a:rPr lang="en-US" sz="32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7951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6056-5C20-42B4-B062-B7F0A2F4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A13B-B361-414A-8920-54AE23726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034540"/>
            <a:ext cx="4800600" cy="3870960"/>
          </a:xfrm>
        </p:spPr>
        <p:txBody>
          <a:bodyPr>
            <a:normAutofit/>
          </a:bodyPr>
          <a:lstStyle/>
          <a:p>
            <a:r>
              <a:rPr lang="en-US" dirty="0"/>
              <a:t>try Body of _ -&gt; </a:t>
            </a:r>
            <a:r>
              <a:rPr lang="en-US" dirty="0" err="1"/>
              <a:t>IfNoThrow</a:t>
            </a:r>
            <a:br>
              <a:rPr lang="en-US" dirty="0"/>
            </a:br>
            <a:r>
              <a:rPr lang="en-US" dirty="0"/>
              <a:t>catch </a:t>
            </a:r>
            <a:r>
              <a:rPr lang="en-US" dirty="0" err="1"/>
              <a:t>throw:Thrown</a:t>
            </a:r>
            <a:r>
              <a:rPr lang="en-US" dirty="0"/>
              <a:t> -&gt; Handler</a:t>
            </a:r>
          </a:p>
          <a:p>
            <a:r>
              <a:rPr lang="en-US" dirty="0"/>
              <a:t>throw(thrown)</a:t>
            </a:r>
          </a:p>
          <a:p>
            <a:pPr lvl="1"/>
            <a:r>
              <a:rPr lang="en-US" dirty="0" err="1"/>
              <a:t>stack.walk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while (true)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stack.next_mark</a:t>
            </a:r>
            <a:r>
              <a:rPr lang="en-US" dirty="0"/>
              <a:t> </a:t>
            </a:r>
            <a:r>
              <a:rPr lang="en-US" dirty="0" err="1"/>
              <a:t>throw_catcher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stack.exec</a:t>
            </a:r>
            <a:r>
              <a:rPr lang="en-US" dirty="0"/>
              <a:t>-mark(e);</a:t>
            </a:r>
            <a:br>
              <a:rPr lang="en-US" dirty="0"/>
            </a:br>
            <a:r>
              <a:rPr lang="en-US" dirty="0"/>
              <a:t>        } // no none! trap/debug at top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04FA6-8E99-4B5E-8B36-E06054F69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2034540"/>
            <a:ext cx="4800600" cy="3870960"/>
          </a:xfrm>
        </p:spPr>
        <p:txBody>
          <a:bodyPr>
            <a:normAutofit/>
          </a:bodyPr>
          <a:lstStyle/>
          <a:p>
            <a:r>
              <a:rPr lang="en-US" dirty="0"/>
              <a:t>mark </a:t>
            </a:r>
            <a:r>
              <a:rPr lang="en-US" dirty="0" err="1"/>
              <a:t>throw_catcher</a:t>
            </a:r>
            <a:r>
              <a:rPr lang="en-US" dirty="0"/>
              <a:t> : [</a:t>
            </a:r>
            <a:r>
              <a:rPr lang="en-US" dirty="0" err="1"/>
              <a:t>eref</a:t>
            </a:r>
            <a:r>
              <a:rPr lang="en-US" dirty="0"/>
              <a:t>] -&gt; []</a:t>
            </a:r>
          </a:p>
          <a:p>
            <a:r>
              <a:rPr lang="en-US" dirty="0"/>
              <a:t>escape $hatch {</a:t>
            </a:r>
            <a:br>
              <a:rPr lang="en-US" dirty="0"/>
            </a:br>
            <a:r>
              <a:rPr lang="en-US" dirty="0"/>
              <a:t>    mark </a:t>
            </a:r>
            <a:r>
              <a:rPr lang="en-US" dirty="0" err="1"/>
              <a:t>throw_catcher</a:t>
            </a:r>
            <a:r>
              <a:rPr lang="en-US" dirty="0"/>
              <a:t>(</a:t>
            </a:r>
            <a:r>
              <a:rPr lang="en-US" dirty="0" err="1"/>
              <a:t>eref</a:t>
            </a:r>
            <a:r>
              <a:rPr lang="en-US" dirty="0"/>
              <a:t> Thrown) {</a:t>
            </a:r>
            <a:br>
              <a:rPr lang="en-US" dirty="0"/>
            </a:br>
            <a:r>
              <a:rPr lang="en-US" dirty="0"/>
              <a:t>        escape-to(Thrown) $hatch;</a:t>
            </a:r>
            <a:br>
              <a:rPr lang="en-US" dirty="0"/>
            </a:br>
            <a:r>
              <a:rPr lang="en-US" dirty="0"/>
              <a:t>    } within {</a:t>
            </a:r>
            <a:br>
              <a:rPr lang="en-US" dirty="0"/>
            </a:br>
            <a:r>
              <a:rPr lang="en-US" dirty="0"/>
              <a:t>        Body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IfNoThrow</a:t>
            </a:r>
            <a:r>
              <a:rPr lang="en-US" dirty="0"/>
              <a:t> // executed only if no throw</a:t>
            </a:r>
            <a:br>
              <a:rPr lang="en-US" dirty="0"/>
            </a:br>
            <a:r>
              <a:rPr lang="en-US" dirty="0"/>
              <a:t>} hatch(</a:t>
            </a:r>
            <a:r>
              <a:rPr lang="en-US" dirty="0" err="1"/>
              <a:t>eref</a:t>
            </a:r>
            <a:r>
              <a:rPr lang="en-US" dirty="0"/>
              <a:t> Thrown) { // no unwind!</a:t>
            </a:r>
            <a:br>
              <a:rPr lang="en-US" dirty="0"/>
            </a:br>
            <a:r>
              <a:rPr lang="en-US" dirty="0"/>
              <a:t>    Handler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36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F573-952D-4FDB-9708-13762676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CDA0-5E23-4616-A8DA-3075D7E0A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1143000"/>
            <a:ext cx="4800600" cy="53326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 {</a:t>
            </a:r>
            <a:br>
              <a:rPr lang="en-US" dirty="0"/>
            </a:br>
            <a:r>
              <a:rPr lang="en-US" dirty="0"/>
              <a:t>    … // body</a:t>
            </a:r>
            <a:br>
              <a:rPr lang="en-US" dirty="0"/>
            </a:br>
            <a:r>
              <a:rPr lang="en-US" dirty="0"/>
              <a:t>} catch (</a:t>
            </a:r>
            <a:r>
              <a:rPr lang="en-US" dirty="0" err="1"/>
              <a:t>MyException</a:t>
            </a:r>
            <a:r>
              <a:rPr lang="en-US" dirty="0"/>
              <a:t> err) {</a:t>
            </a:r>
            <a:br>
              <a:rPr lang="en-US" dirty="0"/>
            </a:br>
            <a:r>
              <a:rPr lang="en-US" dirty="0"/>
              <a:t>    … // handler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throw e;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cpp_throw</a:t>
            </a:r>
            <a:r>
              <a:rPr lang="en-US" dirty="0"/>
              <a:t>(i32 e)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stack.walk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while (true)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stack.next_mark</a:t>
            </a:r>
            <a:r>
              <a:rPr lang="en-US" dirty="0"/>
              <a:t> </a:t>
            </a:r>
            <a:r>
              <a:rPr lang="en-US" dirty="0" err="1"/>
              <a:t>cpp_catcher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stack.exec</a:t>
            </a:r>
            <a:r>
              <a:rPr lang="en-US" dirty="0"/>
              <a:t>-mark(e);</a:t>
            </a:r>
            <a:br>
              <a:rPr lang="en-US" dirty="0"/>
            </a:br>
            <a:r>
              <a:rPr lang="en-US" dirty="0"/>
              <a:t>}   }   }   }</a:t>
            </a:r>
          </a:p>
          <a:p>
            <a:r>
              <a:rPr lang="en-US" dirty="0"/>
              <a:t>throw;</a:t>
            </a:r>
          </a:p>
          <a:p>
            <a:pPr lvl="1"/>
            <a:r>
              <a:rPr lang="en-US" dirty="0" err="1"/>
              <a:t>stack.walk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stack.next_mark</a:t>
            </a:r>
            <a:r>
              <a:rPr lang="en-US" dirty="0"/>
              <a:t> </a:t>
            </a:r>
            <a:r>
              <a:rPr lang="en-US" dirty="0" err="1"/>
              <a:t>cpp_handler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cpp_throw</a:t>
            </a:r>
            <a:r>
              <a:rPr lang="en-US" dirty="0"/>
              <a:t>(</a:t>
            </a:r>
            <a:r>
              <a:rPr lang="en-US" dirty="0" err="1"/>
              <a:t>stack.exec</a:t>
            </a:r>
            <a:r>
              <a:rPr lang="en-US" dirty="0"/>
              <a:t>-mark());</a:t>
            </a:r>
            <a:br>
              <a:rPr lang="en-US" dirty="0"/>
            </a:br>
            <a:r>
              <a:rPr lang="en-US" dirty="0"/>
              <a:t>}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B5938-BEA4-44A4-96DF-D6CA6DD06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382385"/>
            <a:ext cx="4800600" cy="60932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mark </a:t>
            </a:r>
            <a:r>
              <a:rPr lang="en-US" dirty="0" err="1"/>
              <a:t>cpp_destructor</a:t>
            </a:r>
            <a:r>
              <a:rPr lang="en-US" dirty="0"/>
              <a:t> : [] -&gt; [];</a:t>
            </a:r>
            <a:br>
              <a:rPr lang="en-US" dirty="0"/>
            </a:br>
            <a:r>
              <a:rPr lang="en-US" dirty="0"/>
              <a:t>mark </a:t>
            </a:r>
            <a:r>
              <a:rPr lang="en-US" dirty="0" err="1"/>
              <a:t>cpp_catcher</a:t>
            </a:r>
            <a:r>
              <a:rPr lang="en-US" dirty="0"/>
              <a:t> : [i32] -&gt; [];</a:t>
            </a:r>
            <a:br>
              <a:rPr lang="en-US" dirty="0"/>
            </a:br>
            <a:r>
              <a:rPr lang="en-US" dirty="0"/>
              <a:t>mark </a:t>
            </a:r>
            <a:r>
              <a:rPr lang="en-US" dirty="0" err="1"/>
              <a:t>cpp_handler</a:t>
            </a:r>
            <a:r>
              <a:rPr lang="en-US" dirty="0"/>
              <a:t> : [] -&gt; [i32];</a:t>
            </a:r>
          </a:p>
          <a:p>
            <a:r>
              <a:rPr lang="en-US" dirty="0"/>
              <a:t>escape $hatch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stack.mark</a:t>
            </a:r>
            <a:r>
              <a:rPr lang="en-US" dirty="0"/>
              <a:t> </a:t>
            </a:r>
            <a:r>
              <a:rPr lang="en-US" dirty="0" err="1"/>
              <a:t>cpp_catcher</a:t>
            </a:r>
            <a:r>
              <a:rPr lang="en-US" dirty="0"/>
              <a:t>(i32 e) {</a:t>
            </a:r>
            <a:br>
              <a:rPr lang="en-US" dirty="0"/>
            </a:br>
            <a:r>
              <a:rPr lang="en-US" dirty="0"/>
              <a:t>        if (</a:t>
            </a:r>
            <a:r>
              <a:rPr lang="en-US" dirty="0" err="1"/>
              <a:t>rtti_of</a:t>
            </a:r>
            <a:r>
              <a:rPr lang="en-US" dirty="0"/>
              <a:t>(i32) == </a:t>
            </a:r>
            <a:r>
              <a:rPr lang="en-US" dirty="0" err="1"/>
              <a:t>MyException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escape-to(e) $hatch;</a:t>
            </a:r>
            <a:br>
              <a:rPr lang="en-US" dirty="0"/>
            </a:br>
            <a:r>
              <a:rPr lang="en-US" dirty="0"/>
              <a:t>    } within {</a:t>
            </a:r>
            <a:br>
              <a:rPr lang="en-US" dirty="0"/>
            </a:br>
            <a:r>
              <a:rPr lang="en-US" dirty="0"/>
              <a:t>        … // body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 unwind </a:t>
            </a:r>
            <a:r>
              <a:rPr lang="en-US" dirty="0" err="1"/>
              <a:t>cpp_destructor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stack.exec</a:t>
            </a:r>
            <a:r>
              <a:rPr lang="en-US" dirty="0"/>
              <a:t>-mark();</a:t>
            </a:r>
            <a:br>
              <a:rPr lang="en-US" dirty="0"/>
            </a:br>
            <a:r>
              <a:rPr lang="en-US" dirty="0"/>
              <a:t>} hatch(i32 e) {</a:t>
            </a:r>
            <a:br>
              <a:rPr lang="en-US" dirty="0"/>
            </a:br>
            <a:r>
              <a:rPr lang="en-US" dirty="0"/>
              <a:t>    mark </a:t>
            </a:r>
            <a:r>
              <a:rPr lang="en-US" dirty="0" err="1"/>
              <a:t>cpp_handler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respond(e);</a:t>
            </a:r>
            <a:br>
              <a:rPr lang="en-US" dirty="0"/>
            </a:br>
            <a:r>
              <a:rPr lang="en-US" dirty="0"/>
              <a:t>    } within {</a:t>
            </a:r>
            <a:br>
              <a:rPr lang="en-US" dirty="0"/>
            </a:br>
            <a:r>
              <a:rPr lang="en-US" dirty="0"/>
              <a:t>        … // handler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438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D7E4-1E18-4F96-9B99-F646CE9C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605F-5BF8-45F1-8761-2DFF81D58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1394459"/>
            <a:ext cx="4800600" cy="50811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try:</a:t>
            </a:r>
            <a:br>
              <a:rPr lang="en-US" dirty="0"/>
            </a:br>
            <a:r>
              <a:rPr lang="en-US" dirty="0"/>
              <a:t>    … // body</a:t>
            </a:r>
            <a:br>
              <a:rPr lang="en-US" dirty="0"/>
            </a:br>
            <a:r>
              <a:rPr lang="en-US" dirty="0"/>
              <a:t>except:</a:t>
            </a:r>
            <a:br>
              <a:rPr lang="en-US" dirty="0"/>
            </a:br>
            <a:r>
              <a:rPr lang="en-US" dirty="0"/>
              <a:t>    … // handler</a:t>
            </a:r>
            <a:br>
              <a:rPr lang="en-US" dirty="0"/>
            </a:br>
            <a:r>
              <a:rPr lang="en-US" dirty="0"/>
              <a:t>finally:</a:t>
            </a:r>
            <a:br>
              <a:rPr lang="en-US" dirty="0"/>
            </a:br>
            <a:r>
              <a:rPr lang="en-US" dirty="0"/>
              <a:t>    … // unwinder</a:t>
            </a:r>
          </a:p>
          <a:p>
            <a:r>
              <a:rPr lang="en-US" dirty="0"/>
              <a:t>mark </a:t>
            </a:r>
            <a:r>
              <a:rPr lang="en-US" dirty="0" err="1"/>
              <a:t>py_finally</a:t>
            </a:r>
            <a:r>
              <a:rPr lang="en-US" dirty="0"/>
              <a:t> : [] -&gt; [];</a:t>
            </a:r>
            <a:br>
              <a:rPr lang="en-US" dirty="0"/>
            </a:br>
            <a:r>
              <a:rPr lang="en-US" dirty="0"/>
              <a:t>mark </a:t>
            </a:r>
            <a:r>
              <a:rPr lang="en-US" dirty="0" err="1"/>
              <a:t>py_except</a:t>
            </a:r>
            <a:r>
              <a:rPr lang="en-US" dirty="0"/>
              <a:t> : [</a:t>
            </a:r>
            <a:r>
              <a:rPr lang="en-US" dirty="0" err="1"/>
              <a:t>pyexc</a:t>
            </a:r>
            <a:r>
              <a:rPr lang="en-US" dirty="0"/>
              <a:t> </a:t>
            </a:r>
            <a:r>
              <a:rPr lang="en-US" dirty="0" err="1"/>
              <a:t>pyref</a:t>
            </a:r>
            <a:r>
              <a:rPr lang="en-US" dirty="0"/>
              <a:t> </a:t>
            </a:r>
            <a:r>
              <a:rPr lang="en-US" dirty="0" err="1"/>
              <a:t>pytrace</a:t>
            </a:r>
            <a:r>
              <a:rPr lang="en-US" dirty="0"/>
              <a:t>] -&gt; [];</a:t>
            </a:r>
            <a:br>
              <a:rPr lang="en-US" dirty="0"/>
            </a:br>
            <a:r>
              <a:rPr lang="en-US" dirty="0"/>
              <a:t>mark </a:t>
            </a:r>
            <a:r>
              <a:rPr lang="en-US" dirty="0" err="1"/>
              <a:t>py_handle</a:t>
            </a:r>
            <a:r>
              <a:rPr lang="en-US" dirty="0"/>
              <a:t> : [] -&gt; [</a:t>
            </a:r>
            <a:r>
              <a:rPr lang="en-US" dirty="0" err="1"/>
              <a:t>pyexc</a:t>
            </a:r>
            <a:r>
              <a:rPr lang="en-US" dirty="0"/>
              <a:t> </a:t>
            </a:r>
            <a:r>
              <a:rPr lang="en-US" dirty="0" err="1"/>
              <a:t>pyref</a:t>
            </a:r>
            <a:r>
              <a:rPr lang="en-US" dirty="0"/>
              <a:t> </a:t>
            </a:r>
            <a:r>
              <a:rPr lang="en-US" dirty="0" err="1"/>
              <a:t>pytrace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mark </a:t>
            </a:r>
            <a:r>
              <a:rPr lang="en-US" dirty="0" err="1"/>
              <a:t>py_code_ref</a:t>
            </a:r>
            <a:r>
              <a:rPr lang="en-US" dirty="0"/>
              <a:t> : [] -&gt; [</a:t>
            </a:r>
            <a:r>
              <a:rPr lang="en-US" dirty="0" err="1"/>
              <a:t>pycoderef</a:t>
            </a:r>
            <a:r>
              <a:rPr lang="en-US" dirty="0"/>
              <a:t>];</a:t>
            </a:r>
          </a:p>
          <a:p>
            <a:r>
              <a:rPr lang="en-US" dirty="0" err="1"/>
              <a:t>sys.exc_info</a:t>
            </a:r>
            <a:r>
              <a:rPr lang="en-US" dirty="0"/>
              <a:t>(); // get caught exception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sys_exc_info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stack.walk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stack.next_mark</a:t>
            </a:r>
            <a:r>
              <a:rPr lang="en-US" dirty="0"/>
              <a:t> </a:t>
            </a:r>
            <a:r>
              <a:rPr lang="en-US" dirty="0" err="1"/>
              <a:t>py_handle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    return </a:t>
            </a:r>
            <a:r>
              <a:rPr lang="en-US" dirty="0" err="1"/>
              <a:t>stack.exec</a:t>
            </a:r>
            <a:r>
              <a:rPr lang="en-US" dirty="0"/>
              <a:t>-mark();</a:t>
            </a:r>
            <a:br>
              <a:rPr lang="en-US" dirty="0"/>
            </a:br>
            <a:r>
              <a:rPr lang="en-US" dirty="0"/>
              <a:t>}   }   }</a:t>
            </a:r>
          </a:p>
          <a:p>
            <a:r>
              <a:rPr lang="en-US" dirty="0"/>
              <a:t>raise;</a:t>
            </a:r>
          </a:p>
          <a:p>
            <a:pPr lvl="1"/>
            <a:r>
              <a:rPr lang="en-US" dirty="0" err="1"/>
              <a:t>py_throw_with_trace</a:t>
            </a:r>
            <a:r>
              <a:rPr lang="en-US" dirty="0"/>
              <a:t>(</a:t>
            </a:r>
            <a:r>
              <a:rPr lang="en-US" dirty="0" err="1"/>
              <a:t>sys_exc_info</a:t>
            </a:r>
            <a:r>
              <a:rPr lang="en-US" dirty="0"/>
              <a:t>())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0CE7C-74D9-407B-975E-91D237F01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382385"/>
            <a:ext cx="5422284" cy="60932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escape $hatch {</a:t>
            </a:r>
            <a:br>
              <a:rPr lang="en-US" dirty="0"/>
            </a:br>
            <a:r>
              <a:rPr lang="en-US" dirty="0"/>
              <a:t>    mark </a:t>
            </a:r>
            <a:r>
              <a:rPr lang="en-US" dirty="0" err="1"/>
              <a:t>py_finally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… // unwinder</a:t>
            </a:r>
            <a:br>
              <a:rPr lang="en-US" dirty="0"/>
            </a:br>
            <a:r>
              <a:rPr lang="en-US" dirty="0"/>
              <a:t>    } within {</a:t>
            </a:r>
            <a:br>
              <a:rPr lang="en-US" dirty="0"/>
            </a:br>
            <a:r>
              <a:rPr lang="en-US" dirty="0"/>
              <a:t>        mark </a:t>
            </a:r>
            <a:r>
              <a:rPr lang="en-US" dirty="0" err="1"/>
              <a:t>py_except</a:t>
            </a:r>
            <a:r>
              <a:rPr lang="en-US" dirty="0"/>
              <a:t>(</a:t>
            </a:r>
            <a:r>
              <a:rPr lang="en-US" dirty="0" err="1"/>
              <a:t>pyexc</a:t>
            </a:r>
            <a:r>
              <a:rPr lang="en-US" dirty="0"/>
              <a:t> e, </a:t>
            </a:r>
            <a:r>
              <a:rPr lang="en-US" dirty="0" err="1"/>
              <a:t>pyref</a:t>
            </a:r>
            <a:r>
              <a:rPr lang="en-US" dirty="0"/>
              <a:t> v, </a:t>
            </a:r>
            <a:r>
              <a:rPr lang="en-US" dirty="0" err="1"/>
              <a:t>pytrace</a:t>
            </a:r>
            <a:r>
              <a:rPr lang="en-US" dirty="0"/>
              <a:t> t) {</a:t>
            </a:r>
            <a:br>
              <a:rPr lang="en-US" dirty="0"/>
            </a:br>
            <a:r>
              <a:rPr lang="en-US" dirty="0"/>
              <a:t>            escape-to(e, v, t) $hatch;</a:t>
            </a:r>
            <a:br>
              <a:rPr lang="en-US" dirty="0"/>
            </a:br>
            <a:r>
              <a:rPr lang="en-US" dirty="0"/>
              <a:t>        } within {</a:t>
            </a:r>
            <a:br>
              <a:rPr lang="en-US" dirty="0"/>
            </a:br>
            <a:r>
              <a:rPr lang="en-US" dirty="0"/>
              <a:t>            … // body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… // unwinder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 unwind(</a:t>
            </a:r>
            <a:r>
              <a:rPr lang="en-US" dirty="0" err="1"/>
              <a:t>pyexc</a:t>
            </a:r>
            <a:r>
              <a:rPr lang="en-US" dirty="0"/>
              <a:t> e, </a:t>
            </a:r>
            <a:r>
              <a:rPr lang="en-US" dirty="0" err="1"/>
              <a:t>pyref</a:t>
            </a:r>
            <a:r>
              <a:rPr lang="en-US" dirty="0"/>
              <a:t> v, </a:t>
            </a:r>
            <a:r>
              <a:rPr lang="en-US" dirty="0" err="1"/>
              <a:t>pytrace</a:t>
            </a:r>
            <a:r>
              <a:rPr lang="en-US" dirty="0"/>
              <a:t> t) </a:t>
            </a:r>
            <a:r>
              <a:rPr lang="en-US" dirty="0" err="1"/>
              <a:t>py_finally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stack.exec</a:t>
            </a:r>
            <a:r>
              <a:rPr lang="en-US" dirty="0"/>
              <a:t>-mark();</a:t>
            </a:r>
            <a:br>
              <a:rPr lang="en-US" dirty="0"/>
            </a:br>
            <a:r>
              <a:rPr lang="en-US" dirty="0"/>
              <a:t>} unwind(</a:t>
            </a:r>
            <a:r>
              <a:rPr lang="en-US" dirty="0" err="1"/>
              <a:t>pyexc</a:t>
            </a:r>
            <a:r>
              <a:rPr lang="en-US" dirty="0"/>
              <a:t> e, </a:t>
            </a:r>
            <a:r>
              <a:rPr lang="en-US" dirty="0" err="1"/>
              <a:t>pyref</a:t>
            </a:r>
            <a:r>
              <a:rPr lang="en-US" dirty="0"/>
              <a:t> v, </a:t>
            </a:r>
            <a:r>
              <a:rPr lang="en-US" dirty="0" err="1"/>
              <a:t>pytrace</a:t>
            </a:r>
            <a:r>
              <a:rPr lang="en-US" dirty="0"/>
              <a:t> t) </a:t>
            </a:r>
            <a:r>
              <a:rPr lang="en-US" dirty="0" err="1"/>
              <a:t>py_code_ref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t := </a:t>
            </a:r>
            <a:r>
              <a:rPr lang="en-US" dirty="0" err="1"/>
              <a:t>add_to_trace</a:t>
            </a:r>
            <a:r>
              <a:rPr lang="en-US" dirty="0"/>
              <a:t>(t, </a:t>
            </a:r>
            <a:r>
              <a:rPr lang="en-US" dirty="0" err="1"/>
              <a:t>stack.exec</a:t>
            </a:r>
            <a:r>
              <a:rPr lang="en-US" dirty="0"/>
              <a:t>-mark());</a:t>
            </a:r>
            <a:br>
              <a:rPr lang="en-US" dirty="0"/>
            </a:br>
            <a:r>
              <a:rPr lang="en-US" dirty="0"/>
              <a:t>} hatch(</a:t>
            </a:r>
            <a:r>
              <a:rPr lang="en-US" dirty="0" err="1"/>
              <a:t>pyexc</a:t>
            </a:r>
            <a:r>
              <a:rPr lang="en-US" dirty="0"/>
              <a:t> e, </a:t>
            </a:r>
            <a:r>
              <a:rPr lang="en-US" dirty="0" err="1"/>
              <a:t>pyref</a:t>
            </a:r>
            <a:r>
              <a:rPr lang="en-US" dirty="0"/>
              <a:t> v, </a:t>
            </a:r>
            <a:r>
              <a:rPr lang="en-US" dirty="0" err="1"/>
              <a:t>pytrace</a:t>
            </a:r>
            <a:r>
              <a:rPr lang="en-US" dirty="0"/>
              <a:t> t) {</a:t>
            </a:r>
            <a:br>
              <a:rPr lang="en-US" dirty="0"/>
            </a:br>
            <a:r>
              <a:rPr lang="en-US" dirty="0"/>
              <a:t>    mark </a:t>
            </a:r>
            <a:r>
              <a:rPr lang="en-US" dirty="0" err="1"/>
              <a:t>py_handle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respond(e, v, t);</a:t>
            </a:r>
            <a:br>
              <a:rPr lang="en-US" dirty="0"/>
            </a:br>
            <a:r>
              <a:rPr lang="en-US" dirty="0"/>
              <a:t>    } within {</a:t>
            </a:r>
            <a:br>
              <a:rPr lang="en-US" dirty="0"/>
            </a:br>
            <a:r>
              <a:rPr lang="en-US" dirty="0"/>
              <a:t>        … // handler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636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8CD2C-A82B-4288-A1D3-94CC7CF7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600"/>
              <a:t>Key People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F92E-E327-4450-B427-BF27511F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rmAutofit/>
          </a:bodyPr>
          <a:lstStyle/>
          <a:p>
            <a:r>
              <a:rPr lang="en-US" sz="3600"/>
              <a:t>Arjun Guha</a:t>
            </a:r>
          </a:p>
          <a:p>
            <a:r>
              <a:rPr lang="en-US" sz="3600"/>
              <a:t>Andrew Myers</a:t>
            </a:r>
          </a:p>
          <a:p>
            <a:r>
              <a:rPr lang="en-US" sz="3600"/>
              <a:t>Heejin Ahn</a:t>
            </a:r>
          </a:p>
          <a:p>
            <a:r>
              <a:rPr lang="en-US" sz="3600"/>
              <a:t>Thomas Lively</a:t>
            </a:r>
          </a:p>
          <a:p>
            <a:r>
              <a:rPr lang="en-US" sz="3600"/>
              <a:t>Matthew Flatt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44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0F3404-1C85-465A-9080-C98BE6A6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(Conceptually)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96BEF-178B-41B9-BA36-0D052D6C4A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Stack Walk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Stack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Invoke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Redirect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Stack Unwind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E19F50-2780-44D9-8360-7A9B80320B06}"/>
                  </a:ext>
                </a:extLst>
              </p14:cNvPr>
              <p14:cNvContentPartPr/>
              <p14:nvPr/>
            </p14:nvContentPartPr>
            <p14:xfrm>
              <a:off x="1536840" y="2018880"/>
              <a:ext cx="4250880" cy="456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E19F50-2780-44D9-8360-7A9B80320B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7480" y="2009520"/>
                <a:ext cx="4269600" cy="45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323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03D6-C007-41DA-B2BE-FA010C3D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Marking</a:t>
            </a:r>
            <a:br>
              <a:rPr lang="en-US" dirty="0"/>
            </a:br>
            <a:r>
              <a:rPr lang="en-US" dirty="0"/>
              <a:t>(for GC without Refs)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0FE1-FFE0-4687-8C7F-B40C2B561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5999"/>
            <a:ext cx="4800600" cy="4189615"/>
          </a:xfrm>
        </p:spPr>
        <p:txBody>
          <a:bodyPr/>
          <a:lstStyle/>
          <a:p>
            <a:r>
              <a:rPr lang="en-US" dirty="0"/>
              <a:t>declare mark </a:t>
            </a:r>
            <a:r>
              <a:rPr lang="en-US" dirty="0" err="1"/>
              <a:t>gcrooter</a:t>
            </a:r>
            <a:r>
              <a:rPr lang="en-US" dirty="0"/>
              <a:t> : [] -&gt; []</a:t>
            </a:r>
          </a:p>
          <a:p>
            <a:r>
              <a:rPr lang="en-US" dirty="0"/>
              <a:t>void foo() {</a:t>
            </a:r>
            <a:br>
              <a:rPr lang="en-US" dirty="0"/>
            </a:br>
            <a:r>
              <a:rPr lang="en-US" dirty="0"/>
              <a:t>    i32 newref1 = </a:t>
            </a:r>
            <a:r>
              <a:rPr lang="en-US" dirty="0" err="1"/>
              <a:t>my_gc_alloc</a:t>
            </a:r>
            <a:r>
              <a:rPr lang="en-US" dirty="0"/>
              <a:t>(12); </a:t>
            </a:r>
            <a:br>
              <a:rPr lang="en-US" dirty="0"/>
            </a:br>
            <a:r>
              <a:rPr lang="en-US" dirty="0"/>
              <a:t>    i32 newref2 = </a:t>
            </a:r>
            <a:r>
              <a:rPr lang="en-US" dirty="0" err="1"/>
              <a:t>my_gc_alloc</a:t>
            </a:r>
            <a:r>
              <a:rPr lang="en-US" dirty="0"/>
              <a:t>(24);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stack.mark</a:t>
            </a:r>
            <a:r>
              <a:rPr lang="en-US" dirty="0"/>
              <a:t> </a:t>
            </a:r>
            <a:r>
              <a:rPr lang="en-US" dirty="0" err="1"/>
              <a:t>gcrooter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my_add_reachable</a:t>
            </a:r>
            <a:r>
              <a:rPr lang="en-US" dirty="0"/>
              <a:t>(newref1);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my_add_reachable</a:t>
            </a:r>
            <a:r>
              <a:rPr lang="en-US" dirty="0"/>
              <a:t>(newref2);</a:t>
            </a:r>
            <a:br>
              <a:rPr lang="en-US" dirty="0"/>
            </a:br>
            <a:r>
              <a:rPr lang="en-US" dirty="0"/>
              <a:t>    } within {</a:t>
            </a:r>
            <a:br>
              <a:rPr lang="en-US" dirty="0"/>
            </a:br>
            <a:r>
              <a:rPr lang="en-US" dirty="0"/>
              <a:t>        … // do stuff with this mark on stack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F5441-27C8-45DF-9914-0C31EC91B6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little to no run-time overhead</a:t>
            </a:r>
          </a:p>
          <a:p>
            <a:pPr lvl="1"/>
            <a:r>
              <a:rPr lang="en-US" dirty="0"/>
              <a:t>using code-address ranges</a:t>
            </a:r>
          </a:p>
          <a:p>
            <a:r>
              <a:rPr lang="en-US" dirty="0"/>
              <a:t>mark is executable</a:t>
            </a:r>
          </a:p>
          <a:p>
            <a:pPr lvl="1"/>
            <a:r>
              <a:rPr lang="en-US" dirty="0"/>
              <a:t>in general, has params and results</a:t>
            </a:r>
          </a:p>
          <a:p>
            <a:pPr lvl="1"/>
            <a:r>
              <a:rPr lang="en-US" dirty="0"/>
              <a:t>not a first-class reference/value</a:t>
            </a:r>
          </a:p>
          <a:p>
            <a:pPr lvl="1"/>
            <a:r>
              <a:rPr lang="en-US" dirty="0"/>
              <a:t>no heap allocation or mem. management</a:t>
            </a:r>
          </a:p>
        </p:txBody>
      </p:sp>
    </p:spTree>
    <p:extLst>
      <p:ext uri="{BB962C8B-B14F-4D97-AF65-F5344CB8AC3E}">
        <p14:creationId xmlns:p14="http://schemas.microsoft.com/office/powerpoint/2010/main" val="158195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DBFC-705B-41BD-937C-E950BAA8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Walking</a:t>
            </a:r>
            <a:br>
              <a:rPr lang="en-US" dirty="0"/>
            </a:br>
            <a:r>
              <a:rPr lang="en-US" dirty="0"/>
              <a:t>(for GC without Refs)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A88D-A2FB-4BB7-97FC-25EADEC05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5999"/>
            <a:ext cx="4800600" cy="4189615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add_roots_on_stack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stack.walk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while (true) []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stack.next</a:t>
            </a:r>
            <a:r>
              <a:rPr lang="en-US" dirty="0"/>
              <a:t>-mark </a:t>
            </a:r>
            <a:r>
              <a:rPr lang="en-US" dirty="0" err="1"/>
              <a:t>gcrooter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stack.exec</a:t>
            </a:r>
            <a:r>
              <a:rPr lang="en-US" dirty="0"/>
              <a:t>-mark();</a:t>
            </a:r>
            <a:br>
              <a:rPr lang="en-US" dirty="0"/>
            </a:br>
            <a:r>
              <a:rPr lang="en-US" dirty="0"/>
              <a:t>            } none {</a:t>
            </a:r>
            <a:br>
              <a:rPr lang="en-US" dirty="0"/>
            </a:br>
            <a:r>
              <a:rPr lang="en-US" dirty="0"/>
              <a:t>                break;</a:t>
            </a:r>
            <a:br>
              <a:rPr lang="en-US" dirty="0"/>
            </a:br>
            <a:r>
              <a:rPr lang="en-US" dirty="0"/>
              <a:t>            } []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EE335-130C-418A-9D2E-DCC4DD844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4189614"/>
          </a:xfrm>
        </p:spPr>
        <p:txBody>
          <a:bodyPr/>
          <a:lstStyle/>
          <a:p>
            <a:r>
              <a:rPr lang="en-US" dirty="0" err="1"/>
              <a:t>stack.walk</a:t>
            </a:r>
            <a:r>
              <a:rPr lang="en-US" dirty="0"/>
              <a:t> starts a stack walk</a:t>
            </a:r>
          </a:p>
          <a:p>
            <a:pPr lvl="1"/>
            <a:r>
              <a:rPr lang="en-US" dirty="0"/>
              <a:t>tracks a pointer </a:t>
            </a:r>
            <a:r>
              <a:rPr lang="en-US" i="1" dirty="0"/>
              <a:t>into</a:t>
            </a:r>
            <a:r>
              <a:rPr lang="en-US" dirty="0"/>
              <a:t> stack</a:t>
            </a:r>
          </a:p>
          <a:p>
            <a:pPr lvl="1"/>
            <a:r>
              <a:rPr lang="en-US" dirty="0"/>
              <a:t>initialized to bottom of stack</a:t>
            </a:r>
          </a:p>
          <a:p>
            <a:r>
              <a:rPr lang="en-US" dirty="0" err="1"/>
              <a:t>stack.next</a:t>
            </a:r>
            <a:r>
              <a:rPr lang="en-US" dirty="0"/>
              <a:t>-mark walks up stack</a:t>
            </a:r>
          </a:p>
          <a:p>
            <a:pPr lvl="1"/>
            <a:r>
              <a:rPr lang="en-US" dirty="0"/>
              <a:t>must be within </a:t>
            </a:r>
            <a:r>
              <a:rPr lang="en-US" dirty="0" err="1"/>
              <a:t>stack.walk</a:t>
            </a:r>
            <a:endParaRPr lang="en-US" dirty="0"/>
          </a:p>
          <a:p>
            <a:pPr lvl="1"/>
            <a:r>
              <a:rPr lang="en-US" dirty="0"/>
              <a:t>looks for a matching mark, e.g. </a:t>
            </a:r>
            <a:r>
              <a:rPr lang="en-US" dirty="0" err="1"/>
              <a:t>gcrooter</a:t>
            </a:r>
            <a:endParaRPr lang="en-US" dirty="0"/>
          </a:p>
          <a:p>
            <a:pPr lvl="1"/>
            <a:r>
              <a:rPr lang="en-US" dirty="0"/>
              <a:t>uses “none” upon reaching top of stack</a:t>
            </a:r>
          </a:p>
          <a:p>
            <a:r>
              <a:rPr lang="en-US" dirty="0" err="1"/>
              <a:t>stack.exec</a:t>
            </a:r>
            <a:r>
              <a:rPr lang="en-US" dirty="0"/>
              <a:t>-mark executes current mark</a:t>
            </a:r>
          </a:p>
          <a:p>
            <a:pPr lvl="1"/>
            <a:r>
              <a:rPr lang="en-US" dirty="0"/>
              <a:t>must be within </a:t>
            </a:r>
            <a:r>
              <a:rPr lang="en-US" dirty="0" err="1"/>
              <a:t>stack.next</a:t>
            </a:r>
            <a:r>
              <a:rPr lang="en-US" dirty="0"/>
              <a:t>-mark</a:t>
            </a:r>
          </a:p>
          <a:p>
            <a:pPr lvl="1"/>
            <a:r>
              <a:rPr lang="en-US" dirty="0"/>
              <a:t>param and result types from declaration</a:t>
            </a:r>
          </a:p>
        </p:txBody>
      </p:sp>
    </p:spTree>
    <p:extLst>
      <p:ext uri="{BB962C8B-B14F-4D97-AF65-F5344CB8AC3E}">
        <p14:creationId xmlns:p14="http://schemas.microsoft.com/office/powerpoint/2010/main" val="28539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8CF8-47C8-4E50-B20A-304BB4AE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A0CC-FFCB-40C3-8F8C-18860BAEB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1385455"/>
            <a:ext cx="4800600" cy="5310909"/>
          </a:xfrm>
        </p:spPr>
        <p:txBody>
          <a:bodyPr>
            <a:normAutofit/>
          </a:bodyPr>
          <a:lstStyle/>
          <a:p>
            <a:r>
              <a:rPr lang="en-US" dirty="0"/>
              <a:t>declare mark </a:t>
            </a:r>
            <a:r>
              <a:rPr lang="en-US" dirty="0" err="1"/>
              <a:t>coderef</a:t>
            </a:r>
            <a:r>
              <a:rPr lang="en-US" dirty="0"/>
              <a:t> : [] -&gt; [string, i32]</a:t>
            </a:r>
            <a:br>
              <a:rPr lang="en-US" dirty="0"/>
            </a:br>
            <a:r>
              <a:rPr lang="en-US" dirty="0"/>
              <a:t>// file name, line #</a:t>
            </a:r>
          </a:p>
          <a:p>
            <a:r>
              <a:rPr lang="en-US" dirty="0"/>
              <a:t>mark </a:t>
            </a:r>
            <a:r>
              <a:rPr lang="en-US" dirty="0" err="1"/>
              <a:t>coderef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result(“</a:t>
            </a:r>
            <a:r>
              <a:rPr lang="en-US" dirty="0" err="1"/>
              <a:t>Foo.lang</a:t>
            </a:r>
            <a:r>
              <a:rPr lang="en-US" dirty="0"/>
              <a:t>”, 55); // not an instruct.</a:t>
            </a:r>
            <a:br>
              <a:rPr lang="en-US" dirty="0"/>
            </a:br>
            <a:r>
              <a:rPr lang="en-US" dirty="0"/>
              <a:t>} within {</a:t>
            </a:r>
            <a:br>
              <a:rPr lang="en-US" dirty="0"/>
            </a:br>
            <a:r>
              <a:rPr lang="en-US" dirty="0"/>
              <a:t>    … // code that happens on that line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trace </a:t>
            </a:r>
            <a:r>
              <a:rPr lang="en-US" dirty="0" err="1"/>
              <a:t>get_stack_trace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trace t = </a:t>
            </a:r>
            <a:r>
              <a:rPr lang="en-US" dirty="0" err="1"/>
              <a:t>empty_trace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stack.walk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while (true) []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stack.next</a:t>
            </a:r>
            <a:r>
              <a:rPr lang="en-US" dirty="0"/>
              <a:t>-mark </a:t>
            </a:r>
            <a:r>
              <a:rPr lang="en-US" dirty="0" err="1"/>
              <a:t>coderef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        t = append(t, exec-mark()…);</a:t>
            </a:r>
            <a:br>
              <a:rPr lang="en-US" dirty="0"/>
            </a:br>
            <a:r>
              <a:rPr lang="en-US" dirty="0"/>
              <a:t>            } none { return t; } []</a:t>
            </a:r>
            <a:br>
              <a:rPr lang="en-US" dirty="0"/>
            </a:br>
            <a:r>
              <a:rPr lang="en-US" dirty="0"/>
              <a:t>}   }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4E59F-DD85-4A08-8E76-E9AAEC017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1385455"/>
            <a:ext cx="4800600" cy="4520045"/>
          </a:xfrm>
        </p:spPr>
        <p:txBody>
          <a:bodyPr>
            <a:normAutofit/>
          </a:bodyPr>
          <a:lstStyle/>
          <a:p>
            <a:r>
              <a:rPr lang="en-US" dirty="0" err="1"/>
              <a:t>coderef</a:t>
            </a:r>
            <a:r>
              <a:rPr lang="en-US" dirty="0"/>
              <a:t> mark produces results</a:t>
            </a:r>
          </a:p>
          <a:p>
            <a:r>
              <a:rPr lang="en-US" dirty="0"/>
              <a:t>here </a:t>
            </a:r>
            <a:r>
              <a:rPr lang="en-US" dirty="0" err="1"/>
              <a:t>coderef</a:t>
            </a:r>
            <a:r>
              <a:rPr lang="en-US" dirty="0"/>
              <a:t> is used to get stack trace</a:t>
            </a:r>
          </a:p>
          <a:p>
            <a:pPr lvl="1"/>
            <a:r>
              <a:rPr lang="en-US" dirty="0"/>
              <a:t>traces refer to source code</a:t>
            </a:r>
          </a:p>
          <a:p>
            <a:pPr lvl="1"/>
            <a:r>
              <a:rPr lang="en-US" dirty="0"/>
              <a:t>rather than </a:t>
            </a:r>
            <a:r>
              <a:rPr lang="en-US" dirty="0" err="1"/>
              <a:t>wasm</a:t>
            </a:r>
            <a:r>
              <a:rPr lang="en-US" dirty="0"/>
              <a:t> code</a:t>
            </a:r>
          </a:p>
          <a:p>
            <a:r>
              <a:rPr lang="en-US" dirty="0"/>
              <a:t>could also be used by a debugger</a:t>
            </a:r>
          </a:p>
          <a:p>
            <a:r>
              <a:rPr lang="en-US" dirty="0"/>
              <a:t>no new stack primitives for traces</a:t>
            </a:r>
          </a:p>
        </p:txBody>
      </p:sp>
    </p:spTree>
    <p:extLst>
      <p:ext uri="{BB962C8B-B14F-4D97-AF65-F5344CB8AC3E}">
        <p14:creationId xmlns:p14="http://schemas.microsoft.com/office/powerpoint/2010/main" val="82688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3BEC-323B-4DF8-AC36-E3261B25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Applications</a:t>
            </a:r>
            <a:br>
              <a:rPr lang="en-US" sz="4000"/>
            </a:br>
            <a:r>
              <a:rPr lang="en-US" sz="4000"/>
              <a:t>(Without Redirecting Control)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65C9752-B175-48D9-9371-CBFA9B98D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228638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665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23E96D-DF02-4396-B298-571CB90FF2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D23E96D-DF02-4396-B298-571CB90FF2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BE72CE-2559-4CDE-BFB0-C5F8BF6A0C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67BE72CE-2559-4CDE-BFB0-C5F8BF6A0C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648CEC-9351-4D86-8496-D0049C7C1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55648CEC-9351-4D86-8496-D0049C7C1C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1450EE-8955-48A6-893B-5E88EC824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D11450EE-8955-48A6-893B-5E88EC8245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72E275-D1F0-4D0B-AEB3-690C55FBE1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DB72E275-D1F0-4D0B-AEB3-690C55FBE1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E3D659-D228-4DE4-9ACB-D043206E1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A0E3D659-D228-4DE4-9ACB-D043206E11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70A7-C482-47F7-8207-726A67D2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Control</a:t>
            </a:r>
            <a:br>
              <a:rPr lang="en-US" dirty="0"/>
            </a:br>
            <a:r>
              <a:rPr lang="en-US" dirty="0"/>
              <a:t>(Escape Hatch - Intro)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8B41-B18B-46AF-99FA-491AD803BA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escape $hatch {</a:t>
            </a:r>
            <a:br>
              <a:rPr lang="en-US" dirty="0"/>
            </a:br>
            <a:r>
              <a:rPr lang="en-US" dirty="0"/>
              <a:t>    … // run the body</a:t>
            </a:r>
            <a:br>
              <a:rPr lang="en-US" dirty="0"/>
            </a:br>
            <a:r>
              <a:rPr lang="en-US" dirty="0"/>
              <a:t>        escape-to(</a:t>
            </a:r>
            <a:r>
              <a:rPr lang="en-US" dirty="0" err="1"/>
              <a:t>val</a:t>
            </a:r>
            <a:r>
              <a:rPr lang="en-US" dirty="0"/>
              <a:t>*) $hatch; // redirect</a:t>
            </a:r>
            <a:br>
              <a:rPr lang="en-US" dirty="0"/>
            </a:br>
            <a:r>
              <a:rPr lang="en-US" dirty="0"/>
              <a:t>    … // more body</a:t>
            </a:r>
            <a:br>
              <a:rPr lang="en-US" dirty="0"/>
            </a:br>
            <a:r>
              <a:rPr lang="en-US" dirty="0"/>
              <a:t>} hatch(</a:t>
            </a:r>
            <a:r>
              <a:rPr lang="en-US" dirty="0" err="1"/>
              <a:t>t</a:t>
            </a:r>
            <a:r>
              <a:rPr lang="en-US" baseline="-25000" dirty="0" err="1"/>
              <a:t>h</a:t>
            </a:r>
            <a:r>
              <a:rPr lang="en-US" dirty="0"/>
              <a:t>*) {</a:t>
            </a:r>
            <a:br>
              <a:rPr lang="en-US" dirty="0"/>
            </a:br>
            <a:r>
              <a:rPr lang="en-US" dirty="0"/>
              <a:t>    … // execute with </a:t>
            </a:r>
            <a:r>
              <a:rPr lang="en-US" dirty="0" err="1"/>
              <a:t>val</a:t>
            </a:r>
            <a:r>
              <a:rPr lang="en-US" dirty="0"/>
              <a:t> if escaped-to</a:t>
            </a:r>
            <a:br>
              <a:rPr lang="en-US" dirty="0"/>
            </a:br>
            <a:r>
              <a:rPr lang="en-US" dirty="0"/>
              <a:t>} [t</a:t>
            </a:r>
            <a:r>
              <a:rPr lang="en-US" baseline="-25000" dirty="0"/>
              <a:t>o</a:t>
            </a:r>
            <a:r>
              <a:rPr lang="en-US" dirty="0"/>
              <a:t>*] // output type of both body &amp; hatch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C65AE-8D73-4D17-9B65-03C8325F28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hatch is only entered if escaped to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* must have type </a:t>
            </a:r>
            <a:r>
              <a:rPr lang="en-US" dirty="0" err="1"/>
              <a:t>t</a:t>
            </a:r>
            <a:r>
              <a:rPr lang="en-US" baseline="-25000" dirty="0" err="1"/>
              <a:t>h</a:t>
            </a:r>
            <a:r>
              <a:rPr lang="en-US" dirty="0"/>
              <a:t>*</a:t>
            </a:r>
          </a:p>
          <a:p>
            <a:r>
              <a:rPr lang="en-US" dirty="0"/>
              <a:t>similar to block, loop, and if</a:t>
            </a:r>
          </a:p>
          <a:p>
            <a:pPr lvl="1"/>
            <a:r>
              <a:rPr lang="en-US" dirty="0"/>
              <a:t>encodable using block (for now)</a:t>
            </a:r>
          </a:p>
          <a:p>
            <a:pPr lvl="1"/>
            <a:r>
              <a:rPr lang="en-US" dirty="0"/>
              <a:t>but no need for input types for main body</a:t>
            </a:r>
          </a:p>
          <a:p>
            <a:r>
              <a:rPr lang="en-US" dirty="0"/>
              <a:t>but what about stack unwinding?</a:t>
            </a:r>
          </a:p>
        </p:txBody>
      </p:sp>
    </p:spTree>
    <p:extLst>
      <p:ext uri="{BB962C8B-B14F-4D97-AF65-F5344CB8AC3E}">
        <p14:creationId xmlns:p14="http://schemas.microsoft.com/office/powerpoint/2010/main" val="12936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96BA-D626-49EB-93DC-8243A411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Unwinding</a:t>
            </a:r>
            <a:br>
              <a:rPr lang="en-US" dirty="0"/>
            </a:br>
            <a:r>
              <a:rPr lang="en-US" dirty="0"/>
              <a:t>(Escape Hatch – Full)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9D97-23D8-45AD-B33F-CD7A0B4D81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 unwinder : [] -&gt; [];</a:t>
            </a:r>
          </a:p>
          <a:p>
            <a:r>
              <a:rPr lang="en-US" dirty="0"/>
              <a:t>escape $hatch {</a:t>
            </a:r>
            <a:br>
              <a:rPr lang="en-US" dirty="0"/>
            </a:br>
            <a:r>
              <a:rPr lang="en-US" dirty="0"/>
              <a:t>    … // run the body</a:t>
            </a:r>
            <a:br>
              <a:rPr lang="en-US" dirty="0"/>
            </a:br>
            <a:r>
              <a:rPr lang="en-US" dirty="0"/>
              <a:t>        escape-to(</a:t>
            </a:r>
            <a:r>
              <a:rPr lang="en-US" dirty="0" err="1"/>
              <a:t>val</a:t>
            </a:r>
            <a:r>
              <a:rPr lang="en-US" dirty="0"/>
              <a:t>*) $hatch; // redirect</a:t>
            </a:r>
            <a:br>
              <a:rPr lang="en-US" dirty="0"/>
            </a:br>
            <a:r>
              <a:rPr lang="en-US" dirty="0"/>
              <a:t>    … // more body</a:t>
            </a:r>
            <a:br>
              <a:rPr lang="en-US" dirty="0"/>
            </a:br>
            <a:r>
              <a:rPr lang="en-US" dirty="0"/>
              <a:t>} unwind unwinder { // [</a:t>
            </a:r>
            <a:r>
              <a:rPr lang="en-US" dirty="0" err="1"/>
              <a:t>t</a:t>
            </a:r>
            <a:r>
              <a:rPr lang="en-US" baseline="-25000" dirty="0" err="1"/>
              <a:t>h</a:t>
            </a:r>
            <a:r>
              <a:rPr lang="en-US" dirty="0"/>
              <a:t>*] -&gt; [</a:t>
            </a:r>
            <a:r>
              <a:rPr lang="en-US" dirty="0" err="1"/>
              <a:t>t</a:t>
            </a:r>
            <a:r>
              <a:rPr lang="en-US" baseline="-25000" dirty="0" err="1"/>
              <a:t>h</a:t>
            </a:r>
            <a:r>
              <a:rPr lang="en-US" dirty="0"/>
              <a:t>*]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stack.exec</a:t>
            </a:r>
            <a:r>
              <a:rPr lang="en-US" dirty="0"/>
              <a:t>-mark();</a:t>
            </a:r>
            <a:br>
              <a:rPr lang="en-US" dirty="0"/>
            </a:br>
            <a:r>
              <a:rPr lang="en-US" dirty="0"/>
              <a:t>} hatch(</a:t>
            </a:r>
            <a:r>
              <a:rPr lang="en-US" dirty="0" err="1"/>
              <a:t>t</a:t>
            </a:r>
            <a:r>
              <a:rPr lang="en-US" baseline="-25000" dirty="0" err="1"/>
              <a:t>h</a:t>
            </a:r>
            <a:r>
              <a:rPr lang="en-US" dirty="0"/>
              <a:t>*) {</a:t>
            </a:r>
            <a:br>
              <a:rPr lang="en-US" dirty="0"/>
            </a:br>
            <a:r>
              <a:rPr lang="en-US" dirty="0"/>
              <a:t>    … // execute after unwinding</a:t>
            </a:r>
            <a:br>
              <a:rPr lang="en-US" dirty="0"/>
            </a:br>
            <a:r>
              <a:rPr lang="en-US" dirty="0"/>
              <a:t>} [t</a:t>
            </a:r>
            <a:r>
              <a:rPr lang="en-US" baseline="-25000" dirty="0"/>
              <a:t>o</a:t>
            </a:r>
            <a:r>
              <a:rPr lang="en-US" dirty="0"/>
              <a:t>*] // output type of both body &amp; hatch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22BD4-86D6-49CD-9638-77C6FA5ABF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unwinder marks for unwinding code</a:t>
            </a:r>
          </a:p>
          <a:p>
            <a:pPr lvl="1"/>
            <a:r>
              <a:rPr lang="en-US" dirty="0"/>
              <a:t>e.g. destructors, finally, .NET’s abort</a:t>
            </a:r>
          </a:p>
          <a:p>
            <a:pPr lvl="1"/>
            <a:r>
              <a:rPr lang="en-US" dirty="0"/>
              <a:t>just a convention</a:t>
            </a:r>
          </a:p>
          <a:p>
            <a:r>
              <a:rPr lang="en-US" dirty="0"/>
              <a:t>unwind clause(s)</a:t>
            </a:r>
          </a:p>
          <a:p>
            <a:pPr lvl="1"/>
            <a:r>
              <a:rPr lang="en-US" dirty="0"/>
              <a:t>specifies a mark</a:t>
            </a:r>
          </a:p>
          <a:p>
            <a:pPr lvl="1"/>
            <a:r>
              <a:rPr lang="en-US" dirty="0"/>
              <a:t>ran on matching marks as stack unwinds</a:t>
            </a:r>
          </a:p>
          <a:p>
            <a:pPr lvl="1"/>
            <a:r>
              <a:rPr lang="en-US" dirty="0"/>
              <a:t>can update the </a:t>
            </a:r>
            <a:r>
              <a:rPr lang="en-US" dirty="0" err="1"/>
              <a:t>t</a:t>
            </a:r>
            <a:r>
              <a:rPr lang="en-US" baseline="-25000" dirty="0" err="1"/>
              <a:t>h</a:t>
            </a:r>
            <a:r>
              <a:rPr lang="en-US" dirty="0"/>
              <a:t>* values for the hatch</a:t>
            </a:r>
          </a:p>
          <a:p>
            <a:pPr lvl="1"/>
            <a:r>
              <a:rPr lang="en-US" dirty="0"/>
              <a:t>can have multiple clauses for diff marks</a:t>
            </a:r>
          </a:p>
          <a:p>
            <a:r>
              <a:rPr lang="en-US" dirty="0"/>
              <a:t>hatch executed after unwinding</a:t>
            </a:r>
          </a:p>
        </p:txBody>
      </p:sp>
    </p:spTree>
    <p:extLst>
      <p:ext uri="{BB962C8B-B14F-4D97-AF65-F5344CB8AC3E}">
        <p14:creationId xmlns:p14="http://schemas.microsoft.com/office/powerpoint/2010/main" val="39234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1428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Stack and Control Primitives</vt:lpstr>
      <vt:lpstr>Key People</vt:lpstr>
      <vt:lpstr>Exception Handling (Conceptually)</vt:lpstr>
      <vt:lpstr>Stack Marking (for GC without Refs)</vt:lpstr>
      <vt:lpstr>Stack Walking (for GC without Refs)</vt:lpstr>
      <vt:lpstr>Stack Tracing</vt:lpstr>
      <vt:lpstr>Applications (Without Redirecting Control)</vt:lpstr>
      <vt:lpstr>Redirecting Control (Escape Hatch - Intro)</vt:lpstr>
      <vt:lpstr>Stack Unwinding (Escape Hatch – Full)</vt:lpstr>
      <vt:lpstr>Exception Handling</vt:lpstr>
      <vt:lpstr>Erlang</vt:lpstr>
      <vt:lpstr>C++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Control Primitives</dc:title>
  <dc:creator>Ross Everett Tate</dc:creator>
  <cp:lastModifiedBy>Ross Tate</cp:lastModifiedBy>
  <cp:revision>7</cp:revision>
  <dcterms:created xsi:type="dcterms:W3CDTF">2020-04-13T21:38:27Z</dcterms:created>
  <dcterms:modified xsi:type="dcterms:W3CDTF">2020-04-14T17:03:10Z</dcterms:modified>
</cp:coreProperties>
</file>