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1067" y="874608"/>
            <a:ext cx="10980273" cy="3239177"/>
          </a:xfrm>
          <a:prstGeom prst="rect">
            <a:avLst/>
          </a:prstGeom>
        </p:spPr>
      </p:pic>
      <p:sp>
        <p:nvSpPr>
          <p:cNvPr id="43" name="Rectangle 36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Reference Identity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in wasm vs.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774C7B-7D49-4AA6-9A05-2E10F01A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59E21-1B99-4E34-B335-90AE647FE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9FAB3-45A9-4455-BD39-49ED2A203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3767356"/>
          </a:xfrm>
        </p:spPr>
        <p:txBody>
          <a:bodyPr/>
          <a:lstStyle/>
          <a:p>
            <a:r>
              <a:rPr lang="en-US" dirty="0"/>
              <a:t>No identity</a:t>
            </a:r>
          </a:p>
          <a:p>
            <a:pPr lvl="1"/>
            <a:r>
              <a:rPr lang="en-US" dirty="0"/>
              <a:t>cannot ask if two </a:t>
            </a:r>
            <a:r>
              <a:rPr lang="en-US" dirty="0" err="1"/>
              <a:t>funcrefs</a:t>
            </a:r>
            <a:r>
              <a:rPr lang="en-US" dirty="0"/>
              <a:t> are equal</a:t>
            </a:r>
          </a:p>
          <a:p>
            <a:r>
              <a:rPr lang="en-US" dirty="0"/>
              <a:t>Easier </a:t>
            </a:r>
            <a:r>
              <a:rPr lang="en-US" dirty="0" err="1"/>
              <a:t>wasm</a:t>
            </a:r>
            <a:r>
              <a:rPr lang="en-US" dirty="0"/>
              <a:t> generation</a:t>
            </a:r>
          </a:p>
          <a:p>
            <a:pPr lvl="1"/>
            <a:r>
              <a:rPr lang="en-US" dirty="0"/>
              <a:t>no need to preserve identities across compilations</a:t>
            </a:r>
          </a:p>
          <a:p>
            <a:r>
              <a:rPr lang="en-US" dirty="0"/>
              <a:t>Enables compile-time optimizations</a:t>
            </a:r>
          </a:p>
          <a:p>
            <a:pPr lvl="1"/>
            <a:r>
              <a:rPr lang="en-US" dirty="0"/>
              <a:t>Combine equivalent functions</a:t>
            </a:r>
          </a:p>
          <a:p>
            <a:r>
              <a:rPr lang="en-US" dirty="0"/>
              <a:t>Easier run-time optimizations</a:t>
            </a:r>
          </a:p>
          <a:p>
            <a:pPr lvl="1"/>
            <a:r>
              <a:rPr lang="en-US" dirty="0"/>
              <a:t>Reuse function implementations</a:t>
            </a:r>
          </a:p>
          <a:p>
            <a:pPr lvl="1"/>
            <a:r>
              <a:rPr lang="en-US" dirty="0"/>
              <a:t>Dynamically update </a:t>
            </a:r>
            <a:r>
              <a:rPr lang="en-US" dirty="0" err="1"/>
              <a:t>impls</a:t>
            </a:r>
            <a:r>
              <a:rPr lang="en-US" dirty="0"/>
              <a:t> with optimized versions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12FFA9-F1CF-4B7B-A5F8-060B49E34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JS API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46982A-4325-49B5-9276-CFCC09953B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Exposes identity</a:t>
            </a:r>
          </a:p>
          <a:p>
            <a:pPr lvl="1"/>
            <a:r>
              <a:rPr lang="en-US" dirty="0"/>
              <a:t>Same </a:t>
            </a:r>
            <a:r>
              <a:rPr lang="en-US" dirty="0" err="1"/>
              <a:t>funcrefs</a:t>
            </a:r>
            <a:r>
              <a:rPr lang="en-US" dirty="0"/>
              <a:t> given same JS object</a:t>
            </a:r>
          </a:p>
          <a:p>
            <a:pPr lvl="1"/>
            <a:r>
              <a:rPr lang="en-US" dirty="0"/>
              <a:t>Distinct </a:t>
            </a:r>
            <a:r>
              <a:rPr lang="en-US" dirty="0" err="1"/>
              <a:t>funcrefs</a:t>
            </a:r>
            <a:r>
              <a:rPr lang="en-US" dirty="0"/>
              <a:t> given distinct JS objects</a:t>
            </a:r>
          </a:p>
          <a:p>
            <a:pPr lvl="1"/>
            <a:r>
              <a:rPr lang="en-US" dirty="0"/>
              <a:t>Compare JS objects to determine if </a:t>
            </a:r>
            <a:r>
              <a:rPr lang="en-US" dirty="0" err="1"/>
              <a:t>funcrefs</a:t>
            </a:r>
            <a:r>
              <a:rPr lang="en-US" dirty="0"/>
              <a:t> are equal</a:t>
            </a:r>
          </a:p>
          <a:p>
            <a:r>
              <a:rPr lang="en-US" dirty="0"/>
              <a:t>Prevents an allocation in converting </a:t>
            </a:r>
            <a:r>
              <a:rPr lang="en-US" dirty="0" err="1"/>
              <a:t>funcrefs</a:t>
            </a:r>
            <a:r>
              <a:rPr lang="en-US" dirty="0"/>
              <a:t> to JS</a:t>
            </a:r>
          </a:p>
        </p:txBody>
      </p:sp>
    </p:spTree>
    <p:extLst>
      <p:ext uri="{BB962C8B-B14F-4D97-AF65-F5344CB8AC3E}">
        <p14:creationId xmlns:p14="http://schemas.microsoft.com/office/powerpoint/2010/main" val="42778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3C35-A740-4A43-8D00-F260BBF0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Compatibility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D0AAB-556D-4BEC-90B6-53A3B6F0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it takes to observe the difference currently: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/>
              <a:t>Have multiple calls to </a:t>
            </a:r>
            <a:r>
              <a:rPr lang="en-US" sz="2400" dirty="0" err="1"/>
              <a:t>Table.get</a:t>
            </a:r>
            <a:r>
              <a:rPr lang="en-US" sz="2400" dirty="0"/>
              <a:t> from JS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/>
              <a:t>Have two such calls return the same </a:t>
            </a:r>
            <a:r>
              <a:rPr lang="en-US" sz="2400" dirty="0" err="1"/>
              <a:t>funcref</a:t>
            </a:r>
            <a:endParaRPr lang="en-US" sz="2400" dirty="0"/>
          </a:p>
          <a:p>
            <a:pPr marL="666900" lvl="1" indent="-342900">
              <a:buFont typeface="+mj-lt"/>
              <a:buAutoNum type="arabicPeriod"/>
            </a:pPr>
            <a:r>
              <a:rPr lang="en-US" sz="2400" dirty="0"/>
              <a:t>Have correctness of the JS code depend on those returning the same JS object</a:t>
            </a:r>
          </a:p>
        </p:txBody>
      </p:sp>
    </p:spTree>
    <p:extLst>
      <p:ext uri="{BB962C8B-B14F-4D97-AF65-F5344CB8AC3E}">
        <p14:creationId xmlns:p14="http://schemas.microsoft.com/office/powerpoint/2010/main" val="48229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Franklin Gothic Book</vt:lpstr>
      <vt:lpstr>Franklin Gothic Demi</vt:lpstr>
      <vt:lpstr>Wingdings 2</vt:lpstr>
      <vt:lpstr>DividendVTI</vt:lpstr>
      <vt:lpstr>Reference Identity in wasm vs. JS</vt:lpstr>
      <vt:lpstr>Function References</vt:lpstr>
      <vt:lpstr>Backwards Compatibility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Identity in wasm vs. JS</dc:title>
  <dc:creator>Ross Everett Tate</dc:creator>
  <cp:lastModifiedBy>Ross Everett Tate</cp:lastModifiedBy>
  <cp:revision>6</cp:revision>
  <dcterms:created xsi:type="dcterms:W3CDTF">2020-07-06T18:41:46Z</dcterms:created>
  <dcterms:modified xsi:type="dcterms:W3CDTF">2020-07-06T19:20:44Z</dcterms:modified>
</cp:coreProperties>
</file>