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6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36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9F8490-4F0C-45BD-BEE5-6B454028C02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C37581-D201-4A54-BB69-E9382698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examining-suspended-progra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6AF6C-AE78-4699-9E96-3E29E97E2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Stack Inspection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4AD0-2A60-462F-85FD-A4E6135C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73529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F2FB-631C-4449-BED8-05E1941C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91FD-6FDA-42BE-BD08-F4B52191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getStackTrace</a:t>
            </a:r>
            <a:r>
              <a:rPr lang="en-US" dirty="0"/>
              <a:t>() : </a:t>
            </a:r>
            <a:r>
              <a:rPr lang="en-US" dirty="0" err="1"/>
              <a:t>StackTraceElement</a:t>
            </a:r>
            <a:r>
              <a:rPr lang="en-US" dirty="0"/>
              <a:t>[]</a:t>
            </a:r>
          </a:p>
          <a:p>
            <a:r>
              <a:rPr lang="en-US" dirty="0"/>
              <a:t>C#: new </a:t>
            </a:r>
            <a:r>
              <a:rPr lang="en-US" dirty="0" err="1"/>
              <a:t>StackTrace</a:t>
            </a:r>
            <a:r>
              <a:rPr lang="en-US" dirty="0"/>
              <a:t>(true).</a:t>
            </a:r>
            <a:r>
              <a:rPr lang="en-US" dirty="0" err="1"/>
              <a:t>GetFrames</a:t>
            </a:r>
            <a:r>
              <a:rPr lang="en-US" dirty="0"/>
              <a:t>() : </a:t>
            </a:r>
            <a:r>
              <a:rPr lang="en-US" dirty="0" err="1"/>
              <a:t>StackFrame</a:t>
            </a:r>
            <a:r>
              <a:rPr lang="en-US" dirty="0"/>
              <a:t>[]</a:t>
            </a:r>
          </a:p>
          <a:p>
            <a:r>
              <a:rPr lang="en-US" dirty="0"/>
              <a:t>Python: </a:t>
            </a:r>
            <a:r>
              <a:rPr lang="en-US" dirty="0" err="1"/>
              <a:t>traceback.extract_stack</a:t>
            </a:r>
            <a:r>
              <a:rPr lang="en-US" dirty="0"/>
              <a:t>() : (</a:t>
            </a:r>
            <a:r>
              <a:rPr lang="en-US" dirty="0" err="1"/>
              <a:t>String,int,String,String</a:t>
            </a:r>
            <a:r>
              <a:rPr lang="en-US" dirty="0"/>
              <a:t>)[]</a:t>
            </a:r>
          </a:p>
          <a:p>
            <a:endParaRPr lang="en-US" dirty="0"/>
          </a:p>
          <a:p>
            <a:r>
              <a:rPr lang="en-US" dirty="0"/>
              <a:t>Stack traces are in terms of </a:t>
            </a:r>
            <a:r>
              <a:rPr lang="en-US" i="1" dirty="0"/>
              <a:t>source</a:t>
            </a:r>
            <a:r>
              <a:rPr lang="en-US" dirty="0"/>
              <a:t> code, not </a:t>
            </a:r>
            <a:r>
              <a:rPr lang="en-US" dirty="0" err="1"/>
              <a:t>wasm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7230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611-2BC8-463D-ABE2-6B4D435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4783-BE30-41FD-ADA7-4F253E31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https://www.jetbrains.com/help/idea/examining-suspended-program.html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5D26-18C2-48FD-B9F1-8AC412BD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Linear-Memory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7124-D190-4797-8ABE-D1ECE1C5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inspection is used to collect (linear memory) roots</a:t>
            </a:r>
          </a:p>
          <a:p>
            <a:r>
              <a:rPr lang="en-US" dirty="0"/>
              <a:t>stack inspection is used to update moved (linear memory) roots</a:t>
            </a:r>
          </a:p>
        </p:txBody>
      </p:sp>
    </p:spTree>
    <p:extLst>
      <p:ext uri="{BB962C8B-B14F-4D97-AF65-F5344CB8AC3E}">
        <p14:creationId xmlns:p14="http://schemas.microsoft.com/office/powerpoint/2010/main" val="26173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86F4B-AE6D-4871-9215-B096683D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20805-C670-4653-90D0-F5864F19E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98114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call_stack</a:t>
            </a:r>
            <a:r>
              <a:rPr lang="en-US" dirty="0"/>
              <a:t> $</a:t>
            </a:r>
            <a:r>
              <a:rPr lang="en-US" dirty="0" err="1"/>
              <a:t>dispatch_tag</a:t>
            </a:r>
            <a:r>
              <a:rPr lang="en-US" dirty="0"/>
              <a:t> : [</a:t>
            </a:r>
            <a:r>
              <a:rPr lang="en-US" dirty="0" err="1"/>
              <a:t>ti</a:t>
            </a:r>
            <a:r>
              <a:rPr lang="en-US" dirty="0"/>
              <a:t>*] -&gt; [to*]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dispatch_tag</a:t>
            </a:r>
            <a:r>
              <a:rPr lang="en-US" dirty="0"/>
              <a:t> : [</a:t>
            </a:r>
            <a:r>
              <a:rPr lang="en-US" dirty="0" err="1"/>
              <a:t>ti</a:t>
            </a:r>
            <a:r>
              <a:rPr lang="en-US" dirty="0"/>
              <a:t>*] -&gt; [to*]</a:t>
            </a:r>
          </a:p>
          <a:p>
            <a:pPr lvl="1"/>
            <a:r>
              <a:rPr lang="en-US" dirty="0"/>
              <a:t>looks up the stack</a:t>
            </a:r>
            <a:br>
              <a:rPr lang="en-US" dirty="0"/>
            </a:br>
            <a:r>
              <a:rPr lang="en-US" dirty="0"/>
              <a:t>for an “answer” for $</a:t>
            </a:r>
            <a:r>
              <a:rPr lang="en-US" dirty="0" err="1"/>
              <a:t>dispatch_tag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D4BAA-A198-4111-BB2E-23D0F6A10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 $</a:t>
            </a:r>
            <a:r>
              <a:rPr lang="en-US" dirty="0" err="1"/>
              <a:t>dispatch_tag</a:t>
            </a:r>
            <a:r>
              <a:rPr lang="en-US" dirty="0"/>
              <a:t> instr1* within instr2* end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dispatch_tag</a:t>
            </a:r>
            <a:r>
              <a:rPr lang="en-US" dirty="0"/>
              <a:t> : [</a:t>
            </a:r>
            <a:r>
              <a:rPr lang="en-US" dirty="0" err="1"/>
              <a:t>ti</a:t>
            </a:r>
            <a:r>
              <a:rPr lang="en-US" dirty="0"/>
              <a:t>*] -&gt; [to*]</a:t>
            </a:r>
          </a:p>
          <a:p>
            <a:pPr lvl="1"/>
            <a:r>
              <a:rPr lang="en-US" dirty="0"/>
              <a:t>instr1* : [</a:t>
            </a:r>
            <a:r>
              <a:rPr lang="en-US" dirty="0" err="1"/>
              <a:t>ti</a:t>
            </a:r>
            <a:r>
              <a:rPr lang="en-US" dirty="0"/>
              <a:t>*] -&gt; [to*]</a:t>
            </a:r>
          </a:p>
          <a:p>
            <a:pPr lvl="1"/>
            <a:r>
              <a:rPr lang="en-US" dirty="0"/>
              <a:t>executes instr2*, during which</a:t>
            </a:r>
            <a:br>
              <a:rPr lang="en-US" dirty="0"/>
            </a:br>
            <a:r>
              <a:rPr lang="en-US" dirty="0"/>
              <a:t>answering any </a:t>
            </a:r>
            <a:r>
              <a:rPr lang="en-US" dirty="0" err="1"/>
              <a:t>call_stack</a:t>
            </a:r>
            <a:r>
              <a:rPr lang="en-US" dirty="0"/>
              <a:t> $</a:t>
            </a:r>
            <a:r>
              <a:rPr lang="en-US" dirty="0" err="1"/>
              <a:t>dispatch_tag</a:t>
            </a:r>
            <a:br>
              <a:rPr lang="en-US" dirty="0"/>
            </a:br>
            <a:r>
              <a:rPr lang="en-US" dirty="0"/>
              <a:t>with instr1*</a:t>
            </a:r>
          </a:p>
        </p:txBody>
      </p:sp>
    </p:spTree>
    <p:extLst>
      <p:ext uri="{BB962C8B-B14F-4D97-AF65-F5344CB8AC3E}">
        <p14:creationId xmlns:p14="http://schemas.microsoft.com/office/powerpoint/2010/main" val="22832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BC1-6AE9-4AE0-A475-2AB5740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CD325-6C5D-4500-90D6-29EB6994C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910393"/>
            <a:ext cx="4607188" cy="576262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8F9D-1884-4CE8-85EA-371A25CC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495122"/>
            <a:ext cx="4895056" cy="3296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bool flag = …;</a:t>
            </a:r>
            <a:br>
              <a:rPr lang="en-US" dirty="0"/>
            </a:br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    …</a:t>
            </a:r>
            <a:br>
              <a:rPr lang="en-US" dirty="0"/>
            </a:br>
            <a:r>
              <a:rPr lang="en-US" dirty="0"/>
              <a:t>} catch (Exception) when (flag = !flag)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(“caught first”);</a:t>
            </a:r>
            <a:br>
              <a:rPr lang="en-US" dirty="0"/>
            </a:br>
            <a:r>
              <a:rPr lang="en-US" dirty="0"/>
              <a:t>} catch (Exception) when (flag = !flag)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(“caught second”);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D3D19C-123E-41FA-9EC1-13220DEF0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1918860"/>
            <a:ext cx="4622537" cy="576262"/>
          </a:xfrm>
        </p:spPr>
        <p:txBody>
          <a:bodyPr/>
          <a:lstStyle/>
          <a:p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D7100B-BE73-4D02-A74A-0B2123A9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486655"/>
            <a:ext cx="4895056" cy="4255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(block $outer</a:t>
            </a:r>
            <a:br>
              <a:rPr lang="en-US" dirty="0"/>
            </a:br>
            <a:r>
              <a:rPr lang="en-US" dirty="0"/>
              <a:t>    (block $first</a:t>
            </a:r>
            <a:br>
              <a:rPr lang="en-US" dirty="0"/>
            </a:br>
            <a:r>
              <a:rPr lang="en-US" dirty="0"/>
              <a:t>        (block $second</a:t>
            </a:r>
            <a:br>
              <a:rPr lang="en-US" dirty="0"/>
            </a:br>
            <a:r>
              <a:rPr lang="en-US" dirty="0"/>
              <a:t>            (answer $</a:t>
            </a:r>
            <a:r>
              <a:rPr lang="en-US" dirty="0" err="1"/>
              <a:t>csharp_exn</a:t>
            </a:r>
            <a:r>
              <a:rPr lang="en-US" dirty="0"/>
              <a:t> ;; [</a:t>
            </a:r>
            <a:r>
              <a:rPr lang="en-US" dirty="0" err="1"/>
              <a:t>csharp_ref</a:t>
            </a:r>
            <a:r>
              <a:rPr lang="en-US" dirty="0"/>
              <a:t>] -&gt; []</a:t>
            </a:r>
            <a:br>
              <a:rPr lang="en-US" dirty="0"/>
            </a:br>
            <a:r>
              <a:rPr lang="en-US" dirty="0"/>
              <a:t>                (</a:t>
            </a:r>
            <a:r>
              <a:rPr lang="en-US" dirty="0" err="1"/>
              <a:t>local.set</a:t>
            </a:r>
            <a:r>
              <a:rPr lang="en-US" dirty="0"/>
              <a:t> $flag (i32.xor 1 (</a:t>
            </a:r>
            <a:r>
              <a:rPr lang="en-US" dirty="0" err="1"/>
              <a:t>local.get</a:t>
            </a:r>
            <a:r>
              <a:rPr lang="en-US" dirty="0"/>
              <a:t> $flag)))</a:t>
            </a:r>
            <a:br>
              <a:rPr lang="en-US" dirty="0"/>
            </a:br>
            <a:r>
              <a:rPr lang="en-US" dirty="0"/>
              <a:t>                (unwinding </a:t>
            </a:r>
            <a:r>
              <a:rPr lang="en-US" dirty="0" err="1"/>
              <a:t>br_if</a:t>
            </a:r>
            <a:r>
              <a:rPr lang="en-US" dirty="0"/>
              <a:t> $first (</a:t>
            </a:r>
            <a:r>
              <a:rPr lang="en-US" dirty="0" err="1"/>
              <a:t>local.set</a:t>
            </a:r>
            <a:r>
              <a:rPr lang="en-US" dirty="0"/>
              <a:t> $flag))</a:t>
            </a:r>
            <a:br>
              <a:rPr lang="en-US" dirty="0"/>
            </a:br>
            <a:r>
              <a:rPr lang="en-US" dirty="0"/>
              <a:t>                (</a:t>
            </a:r>
            <a:r>
              <a:rPr lang="en-US" dirty="0" err="1"/>
              <a:t>local.set</a:t>
            </a:r>
            <a:r>
              <a:rPr lang="en-US" dirty="0"/>
              <a:t> $flag (i32.xor 1 (</a:t>
            </a:r>
            <a:r>
              <a:rPr lang="en-US" dirty="0" err="1"/>
              <a:t>local.get</a:t>
            </a:r>
            <a:r>
              <a:rPr lang="en-US" dirty="0"/>
              <a:t> $flag)))</a:t>
            </a:r>
            <a:br>
              <a:rPr lang="en-US" dirty="0"/>
            </a:br>
            <a:r>
              <a:rPr lang="en-US" dirty="0"/>
              <a:t>                (unwinding </a:t>
            </a:r>
            <a:r>
              <a:rPr lang="en-US" dirty="0" err="1"/>
              <a:t>br_if</a:t>
            </a:r>
            <a:r>
              <a:rPr lang="en-US" dirty="0"/>
              <a:t> $second (</a:t>
            </a:r>
            <a:r>
              <a:rPr lang="en-US" dirty="0" err="1"/>
              <a:t>local.set</a:t>
            </a:r>
            <a:r>
              <a:rPr lang="en-US" dirty="0"/>
              <a:t> $flag))</a:t>
            </a:r>
            <a:br>
              <a:rPr lang="en-US" dirty="0"/>
            </a:br>
            <a:r>
              <a:rPr lang="en-US" dirty="0"/>
              <a:t>                (</a:t>
            </a:r>
            <a:r>
              <a:rPr lang="en-US" dirty="0" err="1"/>
              <a:t>call_stack_from</a:t>
            </a:r>
            <a:r>
              <a:rPr lang="en-US" dirty="0"/>
              <a:t> $outer $</a:t>
            </a:r>
            <a:r>
              <a:rPr lang="en-US" dirty="0" err="1"/>
              <a:t>csharp_exn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within</a:t>
            </a:r>
            <a:br>
              <a:rPr lang="en-US" dirty="0"/>
            </a:br>
            <a:r>
              <a:rPr lang="en-US" dirty="0"/>
              <a:t>                …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br</a:t>
            </a:r>
            <a:r>
              <a:rPr lang="en-US" dirty="0"/>
              <a:t> $outer</a:t>
            </a:r>
            <a:br>
              <a:rPr lang="en-US" dirty="0"/>
            </a:br>
            <a:r>
              <a:rPr lang="en-US" dirty="0"/>
              <a:t>            )</a:t>
            </a:r>
            <a:br>
              <a:rPr lang="en-US" dirty="0"/>
            </a:br>
            <a:r>
              <a:rPr lang="en-US" dirty="0"/>
              <a:t>        ) ;; $second : [</a:t>
            </a:r>
            <a:r>
              <a:rPr lang="en-US" dirty="0" err="1"/>
              <a:t>csharp_ref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(call $</a:t>
            </a:r>
            <a:r>
              <a:rPr lang="en-US" dirty="0" err="1"/>
              <a:t>println</a:t>
            </a:r>
            <a:r>
              <a:rPr lang="en-US" dirty="0"/>
              <a:t> “caught second”)</a:t>
            </a:r>
            <a:br>
              <a:rPr lang="en-US" dirty="0"/>
            </a:br>
            <a:r>
              <a:rPr lang="en-US" dirty="0"/>
              <a:t>        (</a:t>
            </a:r>
            <a:r>
              <a:rPr lang="en-US" dirty="0" err="1"/>
              <a:t>br</a:t>
            </a:r>
            <a:r>
              <a:rPr lang="en-US" dirty="0"/>
              <a:t> $outer)</a:t>
            </a:r>
            <a:br>
              <a:rPr lang="en-US" dirty="0"/>
            </a:br>
            <a:r>
              <a:rPr lang="en-US" dirty="0"/>
              <a:t>    ) ;; $first : [</a:t>
            </a:r>
            <a:r>
              <a:rPr lang="en-US" dirty="0" err="1"/>
              <a:t>csharp_ref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(call $</a:t>
            </a:r>
            <a:r>
              <a:rPr lang="en-US" dirty="0" err="1"/>
              <a:t>println</a:t>
            </a:r>
            <a:r>
              <a:rPr lang="en-US" dirty="0"/>
              <a:t> “caught first”)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br</a:t>
            </a:r>
            <a:r>
              <a:rPr lang="en-US" dirty="0"/>
              <a:t> $outer)</a:t>
            </a:r>
            <a:br>
              <a:rPr lang="en-US" dirty="0"/>
            </a:br>
            <a:r>
              <a:rPr lang="en-US" dirty="0"/>
              <a:t>) ;; $outer : []</a:t>
            </a:r>
          </a:p>
        </p:txBody>
      </p:sp>
    </p:spTree>
    <p:extLst>
      <p:ext uri="{BB962C8B-B14F-4D97-AF65-F5344CB8AC3E}">
        <p14:creationId xmlns:p14="http://schemas.microsoft.com/office/powerpoint/2010/main" val="6492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14C6ED-1ACE-4710-861B-37938A1A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Walking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B8F37E2-DCCD-423B-8EC1-22678FA97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java.lang.StackWalker.walk</a:t>
                </a:r>
                <a:r>
                  <a:rPr lang="en-US" dirty="0"/>
                  <a:t>&lt;T&gt;(Stream&lt;</a:t>
                </a:r>
                <a:r>
                  <a:rPr lang="en-US" dirty="0" err="1"/>
                  <a:t>StackFrame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T) : T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B8F37E2-DCCD-423B-8EC1-22678FA97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7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477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Parallax</vt:lpstr>
      <vt:lpstr>Stack Inspection</vt:lpstr>
      <vt:lpstr>Stack Traces</vt:lpstr>
      <vt:lpstr>Debugging</vt:lpstr>
      <vt:lpstr>Linear-Memory Garbage Collection</vt:lpstr>
      <vt:lpstr>Basic Instructions</vt:lpstr>
      <vt:lpstr>Two-Phase Exception Handling</vt:lpstr>
      <vt:lpstr>Stack Walking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Control Primitives</dc:title>
  <dc:creator>Ross Everett Tate</dc:creator>
  <cp:lastModifiedBy>Ross Everett Tate</cp:lastModifiedBy>
  <cp:revision>46</cp:revision>
  <dcterms:created xsi:type="dcterms:W3CDTF">2020-04-13T21:38:27Z</dcterms:created>
  <dcterms:modified xsi:type="dcterms:W3CDTF">2020-07-20T18:30:18Z</dcterms:modified>
</cp:coreProperties>
</file>