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12" r:id="rId5"/>
    <p:sldId id="296" r:id="rId6"/>
    <p:sldId id="297" r:id="rId7"/>
    <p:sldId id="298" r:id="rId8"/>
    <p:sldId id="299" r:id="rId9"/>
    <p:sldId id="300" r:id="rId10"/>
    <p:sldId id="303" r:id="rId11"/>
    <p:sldId id="301" r:id="rId12"/>
    <p:sldId id="302" r:id="rId13"/>
    <p:sldId id="307" r:id="rId14"/>
    <p:sldId id="308" r:id="rId15"/>
    <p:sldId id="304" r:id="rId16"/>
    <p:sldId id="309" r:id="rId17"/>
    <p:sldId id="313" r:id="rId18"/>
    <p:sldId id="314" r:id="rId19"/>
    <p:sldId id="310" r:id="rId20"/>
    <p:sldId id="31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0D7CE2-EE36-4C62-AFB2-C742878C5D65}" type="doc">
      <dgm:prSet loTypeId="urn:microsoft.com/office/officeart/2005/8/layout/cycle4" loCatId="matrix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B27EFB-F9B3-4874-B0FE-2ADCD5AB9A10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9C5D4852-F5CF-4BCB-87C3-9ED86E214504}" type="parTrans" cxnId="{A9943DC1-9014-4A7D-861C-A40A2154BC35}">
      <dgm:prSet/>
      <dgm:spPr/>
      <dgm:t>
        <a:bodyPr/>
        <a:lstStyle/>
        <a:p>
          <a:endParaRPr lang="en-US"/>
        </a:p>
      </dgm:t>
    </dgm:pt>
    <dgm:pt modelId="{8D7F1790-D374-4655-A451-7002461C7525}" type="sibTrans" cxnId="{A9943DC1-9014-4A7D-861C-A40A2154BC35}">
      <dgm:prSet/>
      <dgm:spPr/>
      <dgm:t>
        <a:bodyPr/>
        <a:lstStyle/>
        <a:p>
          <a:endParaRPr lang="en-US"/>
        </a:p>
      </dgm:t>
    </dgm:pt>
    <dgm:pt modelId="{39836972-CEBD-43B6-AD5D-9E8CDC056163}">
      <dgm:prSet phldrT="[Text]"/>
      <dgm:spPr/>
      <dgm:t>
        <a:bodyPr/>
        <a:lstStyle/>
        <a:p>
          <a:pPr>
            <a:buNone/>
          </a:pPr>
          <a:r>
            <a:rPr lang="en-US" dirty="0"/>
            <a:t>Roots</a:t>
          </a:r>
        </a:p>
      </dgm:t>
    </dgm:pt>
    <dgm:pt modelId="{3EEE6163-B314-4B90-AE27-C56B77991C12}" type="parTrans" cxnId="{8A06882B-9DEA-4623-B2C4-4CB88C5E1FEE}">
      <dgm:prSet/>
      <dgm:spPr/>
      <dgm:t>
        <a:bodyPr/>
        <a:lstStyle/>
        <a:p>
          <a:endParaRPr lang="en-US"/>
        </a:p>
      </dgm:t>
    </dgm:pt>
    <dgm:pt modelId="{3B1FCAA6-66D0-436A-AB80-0B2183BA4BEC}" type="sibTrans" cxnId="{8A06882B-9DEA-4623-B2C4-4CB88C5E1FEE}">
      <dgm:prSet/>
      <dgm:spPr/>
      <dgm:t>
        <a:bodyPr/>
        <a:lstStyle/>
        <a:p>
          <a:endParaRPr lang="en-US"/>
        </a:p>
      </dgm:t>
    </dgm:pt>
    <dgm:pt modelId="{FCDB87F5-06B2-4B5B-8B60-0A042FD8A66B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17CFCF2C-8B54-4368-BBB2-3D4F84946C9A}" type="parTrans" cxnId="{C6200A6B-AC5F-4AF3-9EE1-DE34B1B658A6}">
      <dgm:prSet/>
      <dgm:spPr/>
      <dgm:t>
        <a:bodyPr/>
        <a:lstStyle/>
        <a:p>
          <a:endParaRPr lang="en-US"/>
        </a:p>
      </dgm:t>
    </dgm:pt>
    <dgm:pt modelId="{DEB17618-FA84-4375-B8B3-59C2C9F00EC3}" type="sibTrans" cxnId="{C6200A6B-AC5F-4AF3-9EE1-DE34B1B658A6}">
      <dgm:prSet/>
      <dgm:spPr/>
      <dgm:t>
        <a:bodyPr/>
        <a:lstStyle/>
        <a:p>
          <a:endParaRPr lang="en-US"/>
        </a:p>
      </dgm:t>
    </dgm:pt>
    <dgm:pt modelId="{36A83A47-8FC8-4FBD-A59A-C4802D9EFEA8}">
      <dgm:prSet phldrT="[Text]"/>
      <dgm:spPr/>
      <dgm:t>
        <a:bodyPr/>
        <a:lstStyle/>
        <a:p>
          <a:pPr algn="r">
            <a:buNone/>
          </a:pPr>
          <a:r>
            <a:rPr lang="en-US" dirty="0"/>
            <a:t>Roots</a:t>
          </a:r>
        </a:p>
      </dgm:t>
    </dgm:pt>
    <dgm:pt modelId="{69483104-D305-4E7C-9F35-FBA870E40280}" type="parTrans" cxnId="{81FF584B-AF77-4AD3-95A8-566DDCD037A2}">
      <dgm:prSet/>
      <dgm:spPr/>
      <dgm:t>
        <a:bodyPr/>
        <a:lstStyle/>
        <a:p>
          <a:endParaRPr lang="en-US"/>
        </a:p>
      </dgm:t>
    </dgm:pt>
    <dgm:pt modelId="{71D233EF-43BA-4B6A-9DE4-C19DCA3ABEAF}" type="sibTrans" cxnId="{81FF584B-AF77-4AD3-95A8-566DDCD037A2}">
      <dgm:prSet/>
      <dgm:spPr/>
      <dgm:t>
        <a:bodyPr/>
        <a:lstStyle/>
        <a:p>
          <a:endParaRPr lang="en-US"/>
        </a:p>
      </dgm:t>
    </dgm:pt>
    <dgm:pt modelId="{81B3DE0E-1E9A-4E1D-AC7D-099B95BAD55A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6DC2DEB4-8B6C-4219-83A8-05D570AD0DD7}" type="parTrans" cxnId="{B403145C-C766-4DE3-BF1E-A0F92A853B7B}">
      <dgm:prSet/>
      <dgm:spPr/>
      <dgm:t>
        <a:bodyPr/>
        <a:lstStyle/>
        <a:p>
          <a:endParaRPr lang="en-US"/>
        </a:p>
      </dgm:t>
    </dgm:pt>
    <dgm:pt modelId="{6A8953C0-4149-4EB3-BB9C-E6368BA5E4ED}" type="sibTrans" cxnId="{B403145C-C766-4DE3-BF1E-A0F92A853B7B}">
      <dgm:prSet/>
      <dgm:spPr/>
      <dgm:t>
        <a:bodyPr/>
        <a:lstStyle/>
        <a:p>
          <a:endParaRPr lang="en-US"/>
        </a:p>
      </dgm:t>
    </dgm:pt>
    <dgm:pt modelId="{D5EDBF9E-86C9-4FF6-AC61-790B1152056A}">
      <dgm:prSet phldrT="[Text]"/>
      <dgm:spPr/>
      <dgm:t>
        <a:bodyPr/>
        <a:lstStyle/>
        <a:p>
          <a:pPr algn="r">
            <a:buNone/>
          </a:pPr>
          <a:r>
            <a:rPr lang="en-US" dirty="0"/>
            <a:t>Roots</a:t>
          </a:r>
        </a:p>
      </dgm:t>
    </dgm:pt>
    <dgm:pt modelId="{017013D1-8A31-44B2-9120-42985E123D43}" type="parTrans" cxnId="{F6AEBB2A-E6AE-4FB6-B651-987076788AA1}">
      <dgm:prSet/>
      <dgm:spPr/>
      <dgm:t>
        <a:bodyPr/>
        <a:lstStyle/>
        <a:p>
          <a:endParaRPr lang="en-US"/>
        </a:p>
      </dgm:t>
    </dgm:pt>
    <dgm:pt modelId="{D96C5927-0615-41FB-8882-329CB1B32A97}" type="sibTrans" cxnId="{F6AEBB2A-E6AE-4FB6-B651-987076788AA1}">
      <dgm:prSet/>
      <dgm:spPr/>
      <dgm:t>
        <a:bodyPr/>
        <a:lstStyle/>
        <a:p>
          <a:endParaRPr lang="en-US"/>
        </a:p>
      </dgm:t>
    </dgm:pt>
    <dgm:pt modelId="{C4A4F2F5-1900-46C6-B922-63684FA722FE}">
      <dgm:prSet phldrT="[Text]"/>
      <dgm:spPr/>
      <dgm:t>
        <a:bodyPr/>
        <a:lstStyle/>
        <a:p>
          <a:r>
            <a:rPr lang="en-US" dirty="0"/>
            <a:t>D</a:t>
          </a:r>
        </a:p>
      </dgm:t>
    </dgm:pt>
    <dgm:pt modelId="{CDD90115-A906-46C7-8068-E5B364C7021B}" type="parTrans" cxnId="{7DCCE55B-6260-46DD-BE95-0A58BC1AE465}">
      <dgm:prSet/>
      <dgm:spPr/>
      <dgm:t>
        <a:bodyPr/>
        <a:lstStyle/>
        <a:p>
          <a:endParaRPr lang="en-US"/>
        </a:p>
      </dgm:t>
    </dgm:pt>
    <dgm:pt modelId="{1F50C93D-340F-4B24-8D16-0419D224F5DB}" type="sibTrans" cxnId="{7DCCE55B-6260-46DD-BE95-0A58BC1AE465}">
      <dgm:prSet/>
      <dgm:spPr/>
      <dgm:t>
        <a:bodyPr/>
        <a:lstStyle/>
        <a:p>
          <a:endParaRPr lang="en-US"/>
        </a:p>
      </dgm:t>
    </dgm:pt>
    <dgm:pt modelId="{D2429331-DBD6-4243-B1D4-E7A3167690E5}">
      <dgm:prSet phldrT="[Text]"/>
      <dgm:spPr/>
      <dgm:t>
        <a:bodyPr/>
        <a:lstStyle/>
        <a:p>
          <a:pPr>
            <a:buNone/>
          </a:pPr>
          <a:r>
            <a:rPr lang="en-US" dirty="0"/>
            <a:t>Roots</a:t>
          </a:r>
        </a:p>
      </dgm:t>
    </dgm:pt>
    <dgm:pt modelId="{68F4BA45-514F-4991-899E-9C4A1C1BD1D3}" type="parTrans" cxnId="{9F1CFECE-82D6-45D6-805B-585BDD9E6B1E}">
      <dgm:prSet/>
      <dgm:spPr/>
      <dgm:t>
        <a:bodyPr/>
        <a:lstStyle/>
        <a:p>
          <a:endParaRPr lang="en-US"/>
        </a:p>
      </dgm:t>
    </dgm:pt>
    <dgm:pt modelId="{0785B472-3028-457D-9893-63F00F28B87F}" type="sibTrans" cxnId="{9F1CFECE-82D6-45D6-805B-585BDD9E6B1E}">
      <dgm:prSet/>
      <dgm:spPr/>
      <dgm:t>
        <a:bodyPr/>
        <a:lstStyle/>
        <a:p>
          <a:endParaRPr lang="en-US"/>
        </a:p>
      </dgm:t>
    </dgm:pt>
    <dgm:pt modelId="{D73ACD30-71BA-482B-AFE4-382894A7E358}" type="pres">
      <dgm:prSet presAssocID="{AA0D7CE2-EE36-4C62-AFB2-C742878C5D6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5A8FEEB2-C39E-4182-B85B-C96F6831C998}" type="pres">
      <dgm:prSet presAssocID="{AA0D7CE2-EE36-4C62-AFB2-C742878C5D65}" presName="children" presStyleCnt="0"/>
      <dgm:spPr/>
    </dgm:pt>
    <dgm:pt modelId="{10CB386F-10CD-4615-9262-8CC43DCF0C59}" type="pres">
      <dgm:prSet presAssocID="{AA0D7CE2-EE36-4C62-AFB2-C742878C5D65}" presName="child1group" presStyleCnt="0"/>
      <dgm:spPr/>
    </dgm:pt>
    <dgm:pt modelId="{8DD1A6E1-27B7-45EE-97CC-E04E7CB8B98E}" type="pres">
      <dgm:prSet presAssocID="{AA0D7CE2-EE36-4C62-AFB2-C742878C5D65}" presName="child1" presStyleLbl="bgAcc1" presStyleIdx="0" presStyleCnt="4"/>
      <dgm:spPr/>
    </dgm:pt>
    <dgm:pt modelId="{9774C0E2-1B9E-450F-98F9-98BC5C3F5015}" type="pres">
      <dgm:prSet presAssocID="{AA0D7CE2-EE36-4C62-AFB2-C742878C5D65}" presName="child1Text" presStyleLbl="bgAcc1" presStyleIdx="0" presStyleCnt="4">
        <dgm:presLayoutVars>
          <dgm:bulletEnabled val="1"/>
        </dgm:presLayoutVars>
      </dgm:prSet>
      <dgm:spPr/>
    </dgm:pt>
    <dgm:pt modelId="{3DECEB98-E2F5-48F9-8F3E-B918224A36EE}" type="pres">
      <dgm:prSet presAssocID="{AA0D7CE2-EE36-4C62-AFB2-C742878C5D65}" presName="child2group" presStyleCnt="0"/>
      <dgm:spPr/>
    </dgm:pt>
    <dgm:pt modelId="{CF2ABC89-7B77-4ADC-9EF3-D3D15A8649B4}" type="pres">
      <dgm:prSet presAssocID="{AA0D7CE2-EE36-4C62-AFB2-C742878C5D65}" presName="child2" presStyleLbl="bgAcc1" presStyleIdx="1" presStyleCnt="4"/>
      <dgm:spPr/>
    </dgm:pt>
    <dgm:pt modelId="{C79BA2A9-4829-4A70-8B98-D02A5E330AEA}" type="pres">
      <dgm:prSet presAssocID="{AA0D7CE2-EE36-4C62-AFB2-C742878C5D65}" presName="child2Text" presStyleLbl="bgAcc1" presStyleIdx="1" presStyleCnt="4">
        <dgm:presLayoutVars>
          <dgm:bulletEnabled val="1"/>
        </dgm:presLayoutVars>
      </dgm:prSet>
      <dgm:spPr/>
    </dgm:pt>
    <dgm:pt modelId="{5B5790AB-A140-47A6-86EC-EAD284094CA2}" type="pres">
      <dgm:prSet presAssocID="{AA0D7CE2-EE36-4C62-AFB2-C742878C5D65}" presName="child3group" presStyleCnt="0"/>
      <dgm:spPr/>
    </dgm:pt>
    <dgm:pt modelId="{1B58D56D-0BDC-46FC-969B-20CD747F8411}" type="pres">
      <dgm:prSet presAssocID="{AA0D7CE2-EE36-4C62-AFB2-C742878C5D65}" presName="child3" presStyleLbl="bgAcc1" presStyleIdx="2" presStyleCnt="4"/>
      <dgm:spPr/>
    </dgm:pt>
    <dgm:pt modelId="{12140404-265F-49D3-A5FA-A9C20ECE8BD4}" type="pres">
      <dgm:prSet presAssocID="{AA0D7CE2-EE36-4C62-AFB2-C742878C5D65}" presName="child3Text" presStyleLbl="bgAcc1" presStyleIdx="2" presStyleCnt="4">
        <dgm:presLayoutVars>
          <dgm:bulletEnabled val="1"/>
        </dgm:presLayoutVars>
      </dgm:prSet>
      <dgm:spPr/>
    </dgm:pt>
    <dgm:pt modelId="{70B4EFA8-136C-4D4A-99B6-BB7D93AB2D16}" type="pres">
      <dgm:prSet presAssocID="{AA0D7CE2-EE36-4C62-AFB2-C742878C5D65}" presName="child4group" presStyleCnt="0"/>
      <dgm:spPr/>
    </dgm:pt>
    <dgm:pt modelId="{DB40EBCD-9006-47D6-9452-7FC77BBBB9FC}" type="pres">
      <dgm:prSet presAssocID="{AA0D7CE2-EE36-4C62-AFB2-C742878C5D65}" presName="child4" presStyleLbl="bgAcc1" presStyleIdx="3" presStyleCnt="4"/>
      <dgm:spPr/>
    </dgm:pt>
    <dgm:pt modelId="{89EAA077-8B26-471F-B678-336BA58029A5}" type="pres">
      <dgm:prSet presAssocID="{AA0D7CE2-EE36-4C62-AFB2-C742878C5D65}" presName="child4Text" presStyleLbl="bgAcc1" presStyleIdx="3" presStyleCnt="4">
        <dgm:presLayoutVars>
          <dgm:bulletEnabled val="1"/>
        </dgm:presLayoutVars>
      </dgm:prSet>
      <dgm:spPr/>
    </dgm:pt>
    <dgm:pt modelId="{A6411715-1CE2-4E39-9C95-4D8E558F4C97}" type="pres">
      <dgm:prSet presAssocID="{AA0D7CE2-EE36-4C62-AFB2-C742878C5D65}" presName="childPlaceholder" presStyleCnt="0"/>
      <dgm:spPr/>
    </dgm:pt>
    <dgm:pt modelId="{C979F036-1A73-496C-8CC6-506BA213DBF5}" type="pres">
      <dgm:prSet presAssocID="{AA0D7CE2-EE36-4C62-AFB2-C742878C5D65}" presName="circle" presStyleCnt="0"/>
      <dgm:spPr/>
    </dgm:pt>
    <dgm:pt modelId="{79C36A3F-D84B-47E2-AAA8-68FCA0449B79}" type="pres">
      <dgm:prSet presAssocID="{AA0D7CE2-EE36-4C62-AFB2-C742878C5D65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6026C78A-2271-46D4-87D5-9E5894E2C9F8}" type="pres">
      <dgm:prSet presAssocID="{AA0D7CE2-EE36-4C62-AFB2-C742878C5D65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0AA9413F-CCB4-4362-AF2A-D35B9C45F1BE}" type="pres">
      <dgm:prSet presAssocID="{AA0D7CE2-EE36-4C62-AFB2-C742878C5D65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C23167EF-6C3A-4ED6-9497-34B4A10CCE79}" type="pres">
      <dgm:prSet presAssocID="{AA0D7CE2-EE36-4C62-AFB2-C742878C5D65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B3691779-F6C4-4A3C-AB2B-6F1A80700204}" type="pres">
      <dgm:prSet presAssocID="{AA0D7CE2-EE36-4C62-AFB2-C742878C5D65}" presName="quadrantPlaceholder" presStyleCnt="0"/>
      <dgm:spPr/>
    </dgm:pt>
    <dgm:pt modelId="{057FEA3C-5190-498A-AFC4-F58441CFF7B1}" type="pres">
      <dgm:prSet presAssocID="{AA0D7CE2-EE36-4C62-AFB2-C742878C5D65}" presName="center1" presStyleLbl="fgShp" presStyleIdx="0" presStyleCnt="2"/>
      <dgm:spPr/>
    </dgm:pt>
    <dgm:pt modelId="{A7245808-8A82-4778-8DE9-E4E2597A78AD}" type="pres">
      <dgm:prSet presAssocID="{AA0D7CE2-EE36-4C62-AFB2-C742878C5D65}" presName="center2" presStyleLbl="fgShp" presStyleIdx="1" presStyleCnt="2"/>
      <dgm:spPr/>
    </dgm:pt>
  </dgm:ptLst>
  <dgm:cxnLst>
    <dgm:cxn modelId="{E4B87915-6B80-455F-BF8F-AAB35D5BFD99}" type="presOf" srcId="{39836972-CEBD-43B6-AD5D-9E8CDC056163}" destId="{8DD1A6E1-27B7-45EE-97CC-E04E7CB8B98E}" srcOrd="0" destOrd="0" presId="urn:microsoft.com/office/officeart/2005/8/layout/cycle4"/>
    <dgm:cxn modelId="{E42FB116-743C-40DB-A982-928D097DF92F}" type="presOf" srcId="{FCDB87F5-06B2-4B5B-8B60-0A042FD8A66B}" destId="{6026C78A-2271-46D4-87D5-9E5894E2C9F8}" srcOrd="0" destOrd="0" presId="urn:microsoft.com/office/officeart/2005/8/layout/cycle4"/>
    <dgm:cxn modelId="{C13E5C1E-F32A-4FB9-965F-4DCD2F9B4C88}" type="presOf" srcId="{36A83A47-8FC8-4FBD-A59A-C4802D9EFEA8}" destId="{CF2ABC89-7B77-4ADC-9EF3-D3D15A8649B4}" srcOrd="0" destOrd="0" presId="urn:microsoft.com/office/officeart/2005/8/layout/cycle4"/>
    <dgm:cxn modelId="{C46B8E24-DB0C-4060-A2BC-9CA479457CFD}" type="presOf" srcId="{D2429331-DBD6-4243-B1D4-E7A3167690E5}" destId="{89EAA077-8B26-471F-B678-336BA58029A5}" srcOrd="1" destOrd="0" presId="urn:microsoft.com/office/officeart/2005/8/layout/cycle4"/>
    <dgm:cxn modelId="{F6AEBB2A-E6AE-4FB6-B651-987076788AA1}" srcId="{81B3DE0E-1E9A-4E1D-AC7D-099B95BAD55A}" destId="{D5EDBF9E-86C9-4FF6-AC61-790B1152056A}" srcOrd="0" destOrd="0" parTransId="{017013D1-8A31-44B2-9120-42985E123D43}" sibTransId="{D96C5927-0615-41FB-8882-329CB1B32A97}"/>
    <dgm:cxn modelId="{8A06882B-9DEA-4623-B2C4-4CB88C5E1FEE}" srcId="{2BB27EFB-F9B3-4874-B0FE-2ADCD5AB9A10}" destId="{39836972-CEBD-43B6-AD5D-9E8CDC056163}" srcOrd="0" destOrd="0" parTransId="{3EEE6163-B314-4B90-AE27-C56B77991C12}" sibTransId="{3B1FCAA6-66D0-436A-AB80-0B2183BA4BEC}"/>
    <dgm:cxn modelId="{8C644235-C9FF-41CD-A599-0B24327D307A}" type="presOf" srcId="{AA0D7CE2-EE36-4C62-AFB2-C742878C5D65}" destId="{D73ACD30-71BA-482B-AFE4-382894A7E358}" srcOrd="0" destOrd="0" presId="urn:microsoft.com/office/officeart/2005/8/layout/cycle4"/>
    <dgm:cxn modelId="{A8ACD83D-8F18-475B-BB97-C9B1CD412DDE}" type="presOf" srcId="{36A83A47-8FC8-4FBD-A59A-C4802D9EFEA8}" destId="{C79BA2A9-4829-4A70-8B98-D02A5E330AEA}" srcOrd="1" destOrd="0" presId="urn:microsoft.com/office/officeart/2005/8/layout/cycle4"/>
    <dgm:cxn modelId="{7DCCE55B-6260-46DD-BE95-0A58BC1AE465}" srcId="{AA0D7CE2-EE36-4C62-AFB2-C742878C5D65}" destId="{C4A4F2F5-1900-46C6-B922-63684FA722FE}" srcOrd="3" destOrd="0" parTransId="{CDD90115-A906-46C7-8068-E5B364C7021B}" sibTransId="{1F50C93D-340F-4B24-8D16-0419D224F5DB}"/>
    <dgm:cxn modelId="{B403145C-C766-4DE3-BF1E-A0F92A853B7B}" srcId="{AA0D7CE2-EE36-4C62-AFB2-C742878C5D65}" destId="{81B3DE0E-1E9A-4E1D-AC7D-099B95BAD55A}" srcOrd="2" destOrd="0" parTransId="{6DC2DEB4-8B6C-4219-83A8-05D570AD0DD7}" sibTransId="{6A8953C0-4149-4EB3-BB9C-E6368BA5E4ED}"/>
    <dgm:cxn modelId="{C041C860-5661-40C1-965C-975806F3CF4C}" type="presOf" srcId="{D5EDBF9E-86C9-4FF6-AC61-790B1152056A}" destId="{1B58D56D-0BDC-46FC-969B-20CD747F8411}" srcOrd="0" destOrd="0" presId="urn:microsoft.com/office/officeart/2005/8/layout/cycle4"/>
    <dgm:cxn modelId="{31D8376A-1896-461A-B109-7B022625B1B5}" type="presOf" srcId="{C4A4F2F5-1900-46C6-B922-63684FA722FE}" destId="{C23167EF-6C3A-4ED6-9497-34B4A10CCE79}" srcOrd="0" destOrd="0" presId="urn:microsoft.com/office/officeart/2005/8/layout/cycle4"/>
    <dgm:cxn modelId="{C6200A6B-AC5F-4AF3-9EE1-DE34B1B658A6}" srcId="{AA0D7CE2-EE36-4C62-AFB2-C742878C5D65}" destId="{FCDB87F5-06B2-4B5B-8B60-0A042FD8A66B}" srcOrd="1" destOrd="0" parTransId="{17CFCF2C-8B54-4368-BBB2-3D4F84946C9A}" sibTransId="{DEB17618-FA84-4375-B8B3-59C2C9F00EC3}"/>
    <dgm:cxn modelId="{81FF584B-AF77-4AD3-95A8-566DDCD037A2}" srcId="{FCDB87F5-06B2-4B5B-8B60-0A042FD8A66B}" destId="{36A83A47-8FC8-4FBD-A59A-C4802D9EFEA8}" srcOrd="0" destOrd="0" parTransId="{69483104-D305-4E7C-9F35-FBA870E40280}" sibTransId="{71D233EF-43BA-4B6A-9DE4-C19DCA3ABEAF}"/>
    <dgm:cxn modelId="{F5DDED6C-92DD-4874-8FB6-0F8CD07EA90F}" type="presOf" srcId="{D2429331-DBD6-4243-B1D4-E7A3167690E5}" destId="{DB40EBCD-9006-47D6-9452-7FC77BBBB9FC}" srcOrd="0" destOrd="0" presId="urn:microsoft.com/office/officeart/2005/8/layout/cycle4"/>
    <dgm:cxn modelId="{2F09848B-890B-4DEC-B440-16B2337E48E4}" type="presOf" srcId="{39836972-CEBD-43B6-AD5D-9E8CDC056163}" destId="{9774C0E2-1B9E-450F-98F9-98BC5C3F5015}" srcOrd="1" destOrd="0" presId="urn:microsoft.com/office/officeart/2005/8/layout/cycle4"/>
    <dgm:cxn modelId="{5D5D079C-1F4F-4B16-B4C4-F617E0CEE766}" type="presOf" srcId="{81B3DE0E-1E9A-4E1D-AC7D-099B95BAD55A}" destId="{0AA9413F-CCB4-4362-AF2A-D35B9C45F1BE}" srcOrd="0" destOrd="0" presId="urn:microsoft.com/office/officeart/2005/8/layout/cycle4"/>
    <dgm:cxn modelId="{1B09AB9F-8C9C-445E-93BA-B7F466679433}" type="presOf" srcId="{2BB27EFB-F9B3-4874-B0FE-2ADCD5AB9A10}" destId="{79C36A3F-D84B-47E2-AAA8-68FCA0449B79}" srcOrd="0" destOrd="0" presId="urn:microsoft.com/office/officeart/2005/8/layout/cycle4"/>
    <dgm:cxn modelId="{A9943DC1-9014-4A7D-861C-A40A2154BC35}" srcId="{AA0D7CE2-EE36-4C62-AFB2-C742878C5D65}" destId="{2BB27EFB-F9B3-4874-B0FE-2ADCD5AB9A10}" srcOrd="0" destOrd="0" parTransId="{9C5D4852-F5CF-4BCB-87C3-9ED86E214504}" sibTransId="{8D7F1790-D374-4655-A451-7002461C7525}"/>
    <dgm:cxn modelId="{09AFB9CC-7D3E-4D62-A67A-4B5DAD0551A9}" type="presOf" srcId="{D5EDBF9E-86C9-4FF6-AC61-790B1152056A}" destId="{12140404-265F-49D3-A5FA-A9C20ECE8BD4}" srcOrd="1" destOrd="0" presId="urn:microsoft.com/office/officeart/2005/8/layout/cycle4"/>
    <dgm:cxn modelId="{9F1CFECE-82D6-45D6-805B-585BDD9E6B1E}" srcId="{C4A4F2F5-1900-46C6-B922-63684FA722FE}" destId="{D2429331-DBD6-4243-B1D4-E7A3167690E5}" srcOrd="0" destOrd="0" parTransId="{68F4BA45-514F-4991-899E-9C4A1C1BD1D3}" sibTransId="{0785B472-3028-457D-9893-63F00F28B87F}"/>
    <dgm:cxn modelId="{0E89A8C1-2A6C-43BF-A458-F235CFF5A09D}" type="presParOf" srcId="{D73ACD30-71BA-482B-AFE4-382894A7E358}" destId="{5A8FEEB2-C39E-4182-B85B-C96F6831C998}" srcOrd="0" destOrd="0" presId="urn:microsoft.com/office/officeart/2005/8/layout/cycle4"/>
    <dgm:cxn modelId="{3B097CFD-AD7B-422A-A66E-7CD24CD13821}" type="presParOf" srcId="{5A8FEEB2-C39E-4182-B85B-C96F6831C998}" destId="{10CB386F-10CD-4615-9262-8CC43DCF0C59}" srcOrd="0" destOrd="0" presId="urn:microsoft.com/office/officeart/2005/8/layout/cycle4"/>
    <dgm:cxn modelId="{572DE6F5-8940-48E3-BD45-5D6DC897C205}" type="presParOf" srcId="{10CB386F-10CD-4615-9262-8CC43DCF0C59}" destId="{8DD1A6E1-27B7-45EE-97CC-E04E7CB8B98E}" srcOrd="0" destOrd="0" presId="urn:microsoft.com/office/officeart/2005/8/layout/cycle4"/>
    <dgm:cxn modelId="{484605F6-20D4-40BF-8CFA-FA723C554612}" type="presParOf" srcId="{10CB386F-10CD-4615-9262-8CC43DCF0C59}" destId="{9774C0E2-1B9E-450F-98F9-98BC5C3F5015}" srcOrd="1" destOrd="0" presId="urn:microsoft.com/office/officeart/2005/8/layout/cycle4"/>
    <dgm:cxn modelId="{A4DF06B6-CA96-4B85-A350-BF96CA03DDF4}" type="presParOf" srcId="{5A8FEEB2-C39E-4182-B85B-C96F6831C998}" destId="{3DECEB98-E2F5-48F9-8F3E-B918224A36EE}" srcOrd="1" destOrd="0" presId="urn:microsoft.com/office/officeart/2005/8/layout/cycle4"/>
    <dgm:cxn modelId="{7E1223FD-0E46-4C74-830B-32DB1691F22F}" type="presParOf" srcId="{3DECEB98-E2F5-48F9-8F3E-B918224A36EE}" destId="{CF2ABC89-7B77-4ADC-9EF3-D3D15A8649B4}" srcOrd="0" destOrd="0" presId="urn:microsoft.com/office/officeart/2005/8/layout/cycle4"/>
    <dgm:cxn modelId="{769B68B7-225B-4CD3-A7D6-4FD9462B4BAA}" type="presParOf" srcId="{3DECEB98-E2F5-48F9-8F3E-B918224A36EE}" destId="{C79BA2A9-4829-4A70-8B98-D02A5E330AEA}" srcOrd="1" destOrd="0" presId="urn:microsoft.com/office/officeart/2005/8/layout/cycle4"/>
    <dgm:cxn modelId="{8B882F85-5A64-417A-82CB-81C60EF42B76}" type="presParOf" srcId="{5A8FEEB2-C39E-4182-B85B-C96F6831C998}" destId="{5B5790AB-A140-47A6-86EC-EAD284094CA2}" srcOrd="2" destOrd="0" presId="urn:microsoft.com/office/officeart/2005/8/layout/cycle4"/>
    <dgm:cxn modelId="{6ECDB46D-4578-4807-96DE-FEF2E32CC559}" type="presParOf" srcId="{5B5790AB-A140-47A6-86EC-EAD284094CA2}" destId="{1B58D56D-0BDC-46FC-969B-20CD747F8411}" srcOrd="0" destOrd="0" presId="urn:microsoft.com/office/officeart/2005/8/layout/cycle4"/>
    <dgm:cxn modelId="{A38BCFDA-DE51-46E9-A765-4FE3D089ACC8}" type="presParOf" srcId="{5B5790AB-A140-47A6-86EC-EAD284094CA2}" destId="{12140404-265F-49D3-A5FA-A9C20ECE8BD4}" srcOrd="1" destOrd="0" presId="urn:microsoft.com/office/officeart/2005/8/layout/cycle4"/>
    <dgm:cxn modelId="{B602339C-2C1F-4863-A933-8FCDA89600B9}" type="presParOf" srcId="{5A8FEEB2-C39E-4182-B85B-C96F6831C998}" destId="{70B4EFA8-136C-4D4A-99B6-BB7D93AB2D16}" srcOrd="3" destOrd="0" presId="urn:microsoft.com/office/officeart/2005/8/layout/cycle4"/>
    <dgm:cxn modelId="{B608B0BF-85E2-49DC-B5C2-F36E6725AE4C}" type="presParOf" srcId="{70B4EFA8-136C-4D4A-99B6-BB7D93AB2D16}" destId="{DB40EBCD-9006-47D6-9452-7FC77BBBB9FC}" srcOrd="0" destOrd="0" presId="urn:microsoft.com/office/officeart/2005/8/layout/cycle4"/>
    <dgm:cxn modelId="{5C1DB82B-608D-4D9F-A2EC-FB2DF8748397}" type="presParOf" srcId="{70B4EFA8-136C-4D4A-99B6-BB7D93AB2D16}" destId="{89EAA077-8B26-471F-B678-336BA58029A5}" srcOrd="1" destOrd="0" presId="urn:microsoft.com/office/officeart/2005/8/layout/cycle4"/>
    <dgm:cxn modelId="{35C2C735-9347-4F49-A3F4-D33B538E6EE1}" type="presParOf" srcId="{5A8FEEB2-C39E-4182-B85B-C96F6831C998}" destId="{A6411715-1CE2-4E39-9C95-4D8E558F4C97}" srcOrd="4" destOrd="0" presId="urn:microsoft.com/office/officeart/2005/8/layout/cycle4"/>
    <dgm:cxn modelId="{783ECDB3-A08B-438D-B2BA-17564A9D2FF8}" type="presParOf" srcId="{D73ACD30-71BA-482B-AFE4-382894A7E358}" destId="{C979F036-1A73-496C-8CC6-506BA213DBF5}" srcOrd="1" destOrd="0" presId="urn:microsoft.com/office/officeart/2005/8/layout/cycle4"/>
    <dgm:cxn modelId="{14FCCD33-67F3-469B-AB68-91DBDC41DAC9}" type="presParOf" srcId="{C979F036-1A73-496C-8CC6-506BA213DBF5}" destId="{79C36A3F-D84B-47E2-AAA8-68FCA0449B79}" srcOrd="0" destOrd="0" presId="urn:microsoft.com/office/officeart/2005/8/layout/cycle4"/>
    <dgm:cxn modelId="{8FEEC7EC-8395-4F92-8484-918746B30C23}" type="presParOf" srcId="{C979F036-1A73-496C-8CC6-506BA213DBF5}" destId="{6026C78A-2271-46D4-87D5-9E5894E2C9F8}" srcOrd="1" destOrd="0" presId="urn:microsoft.com/office/officeart/2005/8/layout/cycle4"/>
    <dgm:cxn modelId="{600A64CA-84F7-42B6-BAA1-323CA26E36C0}" type="presParOf" srcId="{C979F036-1A73-496C-8CC6-506BA213DBF5}" destId="{0AA9413F-CCB4-4362-AF2A-D35B9C45F1BE}" srcOrd="2" destOrd="0" presId="urn:microsoft.com/office/officeart/2005/8/layout/cycle4"/>
    <dgm:cxn modelId="{7A426C35-2ABE-4283-8946-7C9F7213902D}" type="presParOf" srcId="{C979F036-1A73-496C-8CC6-506BA213DBF5}" destId="{C23167EF-6C3A-4ED6-9497-34B4A10CCE79}" srcOrd="3" destOrd="0" presId="urn:microsoft.com/office/officeart/2005/8/layout/cycle4"/>
    <dgm:cxn modelId="{59A5EF49-0346-4848-9D20-F021EF3B8BAD}" type="presParOf" srcId="{C979F036-1A73-496C-8CC6-506BA213DBF5}" destId="{B3691779-F6C4-4A3C-AB2B-6F1A80700204}" srcOrd="4" destOrd="0" presId="urn:microsoft.com/office/officeart/2005/8/layout/cycle4"/>
    <dgm:cxn modelId="{B7DC9642-72A5-4990-91C8-BC5473123E17}" type="presParOf" srcId="{D73ACD30-71BA-482B-AFE4-382894A7E358}" destId="{057FEA3C-5190-498A-AFC4-F58441CFF7B1}" srcOrd="2" destOrd="0" presId="urn:microsoft.com/office/officeart/2005/8/layout/cycle4"/>
    <dgm:cxn modelId="{1F340A57-E9F1-4418-8FC1-E49B15ACC2B8}" type="presParOf" srcId="{D73ACD30-71BA-482B-AFE4-382894A7E358}" destId="{A7245808-8A82-4778-8DE9-E4E2597A78A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8D56D-0BDC-46FC-969B-20CD747F8411}">
      <dsp:nvSpPr>
        <dsp:cNvPr id="0" name=""/>
        <dsp:cNvSpPr/>
      </dsp:nvSpPr>
      <dsp:spPr>
        <a:xfrm>
          <a:off x="4771643" y="4256502"/>
          <a:ext cx="2924556" cy="1894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285750" lvl="1" indent="-285750" algn="r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600" kern="1200" dirty="0"/>
            <a:t>Roots</a:t>
          </a:r>
        </a:p>
      </dsp:txBody>
      <dsp:txXfrm>
        <a:off x="5690625" y="4771729"/>
        <a:ext cx="1963959" cy="1337606"/>
      </dsp:txXfrm>
    </dsp:sp>
    <dsp:sp modelId="{DB40EBCD-9006-47D6-9452-7FC77BBBB9FC}">
      <dsp:nvSpPr>
        <dsp:cNvPr id="0" name=""/>
        <dsp:cNvSpPr/>
      </dsp:nvSpPr>
      <dsp:spPr>
        <a:xfrm>
          <a:off x="0" y="4256502"/>
          <a:ext cx="2924556" cy="1894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600" kern="1200" dirty="0"/>
            <a:t>Roots</a:t>
          </a:r>
        </a:p>
      </dsp:txBody>
      <dsp:txXfrm>
        <a:off x="41615" y="4771729"/>
        <a:ext cx="1963959" cy="1337606"/>
      </dsp:txXfrm>
    </dsp:sp>
    <dsp:sp modelId="{CF2ABC89-7B77-4ADC-9EF3-D3D15A8649B4}">
      <dsp:nvSpPr>
        <dsp:cNvPr id="0" name=""/>
        <dsp:cNvSpPr/>
      </dsp:nvSpPr>
      <dsp:spPr>
        <a:xfrm>
          <a:off x="4771643" y="230798"/>
          <a:ext cx="2924556" cy="1894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285750" lvl="1" indent="-285750" algn="r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600" kern="1200" dirty="0"/>
            <a:t>Roots</a:t>
          </a:r>
        </a:p>
      </dsp:txBody>
      <dsp:txXfrm>
        <a:off x="5690625" y="272413"/>
        <a:ext cx="1963959" cy="1337606"/>
      </dsp:txXfrm>
    </dsp:sp>
    <dsp:sp modelId="{8DD1A6E1-27B7-45EE-97CC-E04E7CB8B98E}">
      <dsp:nvSpPr>
        <dsp:cNvPr id="0" name=""/>
        <dsp:cNvSpPr/>
      </dsp:nvSpPr>
      <dsp:spPr>
        <a:xfrm>
          <a:off x="0" y="230798"/>
          <a:ext cx="2924556" cy="1894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600" kern="1200" dirty="0"/>
            <a:t>Roots</a:t>
          </a:r>
        </a:p>
      </dsp:txBody>
      <dsp:txXfrm>
        <a:off x="41615" y="272413"/>
        <a:ext cx="1963959" cy="1337606"/>
      </dsp:txXfrm>
    </dsp:sp>
    <dsp:sp modelId="{79C36A3F-D84B-47E2-AAA8-68FCA0449B79}">
      <dsp:nvSpPr>
        <dsp:cNvPr id="0" name=""/>
        <dsp:cNvSpPr/>
      </dsp:nvSpPr>
      <dsp:spPr>
        <a:xfrm>
          <a:off x="1225471" y="568246"/>
          <a:ext cx="2563426" cy="2563426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5168" tIns="455168" rIns="455168" bIns="455168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A</a:t>
          </a:r>
        </a:p>
      </dsp:txBody>
      <dsp:txXfrm>
        <a:off x="1976281" y="1319056"/>
        <a:ext cx="1812616" cy="1812616"/>
      </dsp:txXfrm>
    </dsp:sp>
    <dsp:sp modelId="{6026C78A-2271-46D4-87D5-9E5894E2C9F8}">
      <dsp:nvSpPr>
        <dsp:cNvPr id="0" name=""/>
        <dsp:cNvSpPr/>
      </dsp:nvSpPr>
      <dsp:spPr>
        <a:xfrm rot="5400000">
          <a:off x="3907301" y="568246"/>
          <a:ext cx="2563426" cy="2563426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5168" tIns="455168" rIns="455168" bIns="455168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B</a:t>
          </a:r>
        </a:p>
      </dsp:txBody>
      <dsp:txXfrm rot="-5400000">
        <a:off x="3907301" y="1319056"/>
        <a:ext cx="1812616" cy="1812616"/>
      </dsp:txXfrm>
    </dsp:sp>
    <dsp:sp modelId="{0AA9413F-CCB4-4362-AF2A-D35B9C45F1BE}">
      <dsp:nvSpPr>
        <dsp:cNvPr id="0" name=""/>
        <dsp:cNvSpPr/>
      </dsp:nvSpPr>
      <dsp:spPr>
        <a:xfrm rot="10800000">
          <a:off x="3907301" y="3250076"/>
          <a:ext cx="2563426" cy="2563426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5168" tIns="455168" rIns="455168" bIns="455168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C</a:t>
          </a:r>
        </a:p>
      </dsp:txBody>
      <dsp:txXfrm rot="10800000">
        <a:off x="3907301" y="3250076"/>
        <a:ext cx="1812616" cy="1812616"/>
      </dsp:txXfrm>
    </dsp:sp>
    <dsp:sp modelId="{C23167EF-6C3A-4ED6-9497-34B4A10CCE79}">
      <dsp:nvSpPr>
        <dsp:cNvPr id="0" name=""/>
        <dsp:cNvSpPr/>
      </dsp:nvSpPr>
      <dsp:spPr>
        <a:xfrm rot="16200000">
          <a:off x="1225471" y="3250076"/>
          <a:ext cx="2563426" cy="2563426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5168" tIns="455168" rIns="455168" bIns="455168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D</a:t>
          </a:r>
        </a:p>
      </dsp:txBody>
      <dsp:txXfrm rot="5400000">
        <a:off x="1976281" y="3250076"/>
        <a:ext cx="1812616" cy="1812616"/>
      </dsp:txXfrm>
    </dsp:sp>
    <dsp:sp modelId="{057FEA3C-5190-498A-AFC4-F58441CFF7B1}">
      <dsp:nvSpPr>
        <dsp:cNvPr id="0" name=""/>
        <dsp:cNvSpPr/>
      </dsp:nvSpPr>
      <dsp:spPr>
        <a:xfrm>
          <a:off x="3405568" y="2658061"/>
          <a:ext cx="885063" cy="769620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A7245808-8A82-4778-8DE9-E4E2597A78AD}">
      <dsp:nvSpPr>
        <dsp:cNvPr id="0" name=""/>
        <dsp:cNvSpPr/>
      </dsp:nvSpPr>
      <dsp:spPr>
        <a:xfrm rot="10800000">
          <a:off x="3405568" y="2954068"/>
          <a:ext cx="885063" cy="769620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99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5" name="Rectangle 101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170" y="3755360"/>
            <a:ext cx="9732773" cy="1465112"/>
          </a:xfrm>
        </p:spPr>
        <p:txBody>
          <a:bodyPr>
            <a:normAutofit/>
          </a:bodyPr>
          <a:lstStyle/>
          <a:p>
            <a:r>
              <a:rPr lang="en-US" sz="4400"/>
              <a:t>Collaborative</a:t>
            </a:r>
            <a:br>
              <a:rPr lang="en-US" sz="4400"/>
            </a:br>
            <a:r>
              <a:rPr lang="en-US" sz="4400"/>
              <a:t>Garbage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5220472"/>
            <a:ext cx="9517450" cy="63890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Ross Tate</a:t>
            </a:r>
          </a:p>
        </p:txBody>
      </p:sp>
      <p:sp>
        <p:nvSpPr>
          <p:cNvPr id="116" name="Rectangle 103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7" name="Straight Connector 105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07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09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Graphic 94" descr="Recycle">
            <a:extLst>
              <a:ext uri="{FF2B5EF4-FFF2-40B4-BE49-F238E27FC236}">
                <a16:creationId xmlns:a16="http://schemas.microsoft.com/office/drawing/2014/main" id="{BCFAF7CB-926D-44AE-8BEC-5D9829938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2937" y="1395172"/>
            <a:ext cx="2216708" cy="22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4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ross 15">
            <a:extLst>
              <a:ext uri="{FF2B5EF4-FFF2-40B4-BE49-F238E27FC236}">
                <a16:creationId xmlns:a16="http://schemas.microsoft.com/office/drawing/2014/main" id="{D9295832-7C2C-43CC-A2BD-208F75F6A7B0}"/>
              </a:ext>
            </a:extLst>
          </p:cNvPr>
          <p:cNvSpPr/>
          <p:nvPr/>
        </p:nvSpPr>
        <p:spPr>
          <a:xfrm>
            <a:off x="1264514" y="628765"/>
            <a:ext cx="5646779" cy="5600467"/>
          </a:xfrm>
          <a:prstGeom prst="plus">
            <a:avLst>
              <a:gd name="adj" fmla="val 4693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8F94298-754B-4D6A-92C7-F0EB2AB52506}"/>
              </a:ext>
            </a:extLst>
          </p:cNvPr>
          <p:cNvSpPr/>
          <p:nvPr/>
        </p:nvSpPr>
        <p:spPr>
          <a:xfrm>
            <a:off x="5000243" y="4494627"/>
            <a:ext cx="2924556" cy="1894449"/>
          </a:xfrm>
          <a:custGeom>
            <a:avLst/>
            <a:gdLst>
              <a:gd name="connsiteX0" fmla="*/ 0 w 2924556"/>
              <a:gd name="connsiteY0" fmla="*/ 189445 h 1894449"/>
              <a:gd name="connsiteX1" fmla="*/ 189445 w 2924556"/>
              <a:gd name="connsiteY1" fmla="*/ 0 h 1894449"/>
              <a:gd name="connsiteX2" fmla="*/ 2735111 w 2924556"/>
              <a:gd name="connsiteY2" fmla="*/ 0 h 1894449"/>
              <a:gd name="connsiteX3" fmla="*/ 2924556 w 2924556"/>
              <a:gd name="connsiteY3" fmla="*/ 189445 h 1894449"/>
              <a:gd name="connsiteX4" fmla="*/ 2924556 w 2924556"/>
              <a:gd name="connsiteY4" fmla="*/ 1705004 h 1894449"/>
              <a:gd name="connsiteX5" fmla="*/ 2735111 w 2924556"/>
              <a:gd name="connsiteY5" fmla="*/ 1894449 h 1894449"/>
              <a:gd name="connsiteX6" fmla="*/ 189445 w 2924556"/>
              <a:gd name="connsiteY6" fmla="*/ 1894449 h 1894449"/>
              <a:gd name="connsiteX7" fmla="*/ 0 w 2924556"/>
              <a:gd name="connsiteY7" fmla="*/ 1705004 h 1894449"/>
              <a:gd name="connsiteX8" fmla="*/ 0 w 2924556"/>
              <a:gd name="connsiteY8" fmla="*/ 189445 h 189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556" h="1894449">
                <a:moveTo>
                  <a:pt x="0" y="189445"/>
                </a:moveTo>
                <a:cubicBezTo>
                  <a:pt x="0" y="84817"/>
                  <a:pt x="84817" y="0"/>
                  <a:pt x="189445" y="0"/>
                </a:cubicBezTo>
                <a:lnTo>
                  <a:pt x="2735111" y="0"/>
                </a:lnTo>
                <a:cubicBezTo>
                  <a:pt x="2839739" y="0"/>
                  <a:pt x="2924556" y="84817"/>
                  <a:pt x="2924556" y="189445"/>
                </a:cubicBezTo>
                <a:lnTo>
                  <a:pt x="2924556" y="1705004"/>
                </a:lnTo>
                <a:cubicBezTo>
                  <a:pt x="2924556" y="1809632"/>
                  <a:pt x="2839739" y="1894449"/>
                  <a:pt x="2735111" y="1894449"/>
                </a:cubicBezTo>
                <a:lnTo>
                  <a:pt x="189445" y="1894449"/>
                </a:lnTo>
                <a:cubicBezTo>
                  <a:pt x="84817" y="1894449"/>
                  <a:pt x="0" y="1809632"/>
                  <a:pt x="0" y="1705004"/>
                </a:cubicBezTo>
                <a:lnTo>
                  <a:pt x="0" y="189445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9482" tIns="705727" rIns="232115" bIns="232116" numCol="1" spcCol="1270" anchor="t" anchorCtr="0">
            <a:noAutofit/>
          </a:bodyPr>
          <a:lstStyle/>
          <a:p>
            <a:pPr marL="0" lvl="1" algn="r" defTabSz="1733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900" kern="1200" dirty="0"/>
              <a:t>Roots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E40F864-2FCC-4CC6-B0C5-052A4D0AEF67}"/>
              </a:ext>
            </a:extLst>
          </p:cNvPr>
          <p:cNvSpPr/>
          <p:nvPr/>
        </p:nvSpPr>
        <p:spPr>
          <a:xfrm>
            <a:off x="228600" y="4494627"/>
            <a:ext cx="2924556" cy="1894449"/>
          </a:xfrm>
          <a:custGeom>
            <a:avLst/>
            <a:gdLst>
              <a:gd name="connsiteX0" fmla="*/ 0 w 2924556"/>
              <a:gd name="connsiteY0" fmla="*/ 189445 h 1894449"/>
              <a:gd name="connsiteX1" fmla="*/ 189445 w 2924556"/>
              <a:gd name="connsiteY1" fmla="*/ 0 h 1894449"/>
              <a:gd name="connsiteX2" fmla="*/ 2735111 w 2924556"/>
              <a:gd name="connsiteY2" fmla="*/ 0 h 1894449"/>
              <a:gd name="connsiteX3" fmla="*/ 2924556 w 2924556"/>
              <a:gd name="connsiteY3" fmla="*/ 189445 h 1894449"/>
              <a:gd name="connsiteX4" fmla="*/ 2924556 w 2924556"/>
              <a:gd name="connsiteY4" fmla="*/ 1705004 h 1894449"/>
              <a:gd name="connsiteX5" fmla="*/ 2735111 w 2924556"/>
              <a:gd name="connsiteY5" fmla="*/ 1894449 h 1894449"/>
              <a:gd name="connsiteX6" fmla="*/ 189445 w 2924556"/>
              <a:gd name="connsiteY6" fmla="*/ 1894449 h 1894449"/>
              <a:gd name="connsiteX7" fmla="*/ 0 w 2924556"/>
              <a:gd name="connsiteY7" fmla="*/ 1705004 h 1894449"/>
              <a:gd name="connsiteX8" fmla="*/ 0 w 2924556"/>
              <a:gd name="connsiteY8" fmla="*/ 189445 h 189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556" h="1894449">
                <a:moveTo>
                  <a:pt x="0" y="189445"/>
                </a:moveTo>
                <a:cubicBezTo>
                  <a:pt x="0" y="84817"/>
                  <a:pt x="84817" y="0"/>
                  <a:pt x="189445" y="0"/>
                </a:cubicBezTo>
                <a:lnTo>
                  <a:pt x="2735111" y="0"/>
                </a:lnTo>
                <a:cubicBezTo>
                  <a:pt x="2839739" y="0"/>
                  <a:pt x="2924556" y="84817"/>
                  <a:pt x="2924556" y="189445"/>
                </a:cubicBezTo>
                <a:lnTo>
                  <a:pt x="2924556" y="1705004"/>
                </a:lnTo>
                <a:cubicBezTo>
                  <a:pt x="2924556" y="1809632"/>
                  <a:pt x="2839739" y="1894449"/>
                  <a:pt x="2735111" y="1894449"/>
                </a:cubicBezTo>
                <a:lnTo>
                  <a:pt x="189445" y="1894449"/>
                </a:lnTo>
                <a:cubicBezTo>
                  <a:pt x="84817" y="1894449"/>
                  <a:pt x="0" y="1809632"/>
                  <a:pt x="0" y="1705004"/>
                </a:cubicBezTo>
                <a:lnTo>
                  <a:pt x="0" y="189445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2115" tIns="705727" rIns="1109482" bIns="232116" numCol="1" spcCol="1270" anchor="t" anchorCtr="0">
            <a:noAutofit/>
          </a:bodyPr>
          <a:lstStyle/>
          <a:p>
            <a:pPr marL="0" lvl="1" algn="l" defTabSz="1733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900" kern="1200" dirty="0"/>
              <a:t>Roots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84D1ABE-5154-43EE-B94E-FFD9662E7A1C}"/>
              </a:ext>
            </a:extLst>
          </p:cNvPr>
          <p:cNvSpPr/>
          <p:nvPr/>
        </p:nvSpPr>
        <p:spPr>
          <a:xfrm>
            <a:off x="5000243" y="468923"/>
            <a:ext cx="2924556" cy="1894449"/>
          </a:xfrm>
          <a:custGeom>
            <a:avLst/>
            <a:gdLst>
              <a:gd name="connsiteX0" fmla="*/ 0 w 2924556"/>
              <a:gd name="connsiteY0" fmla="*/ 189445 h 1894449"/>
              <a:gd name="connsiteX1" fmla="*/ 189445 w 2924556"/>
              <a:gd name="connsiteY1" fmla="*/ 0 h 1894449"/>
              <a:gd name="connsiteX2" fmla="*/ 2735111 w 2924556"/>
              <a:gd name="connsiteY2" fmla="*/ 0 h 1894449"/>
              <a:gd name="connsiteX3" fmla="*/ 2924556 w 2924556"/>
              <a:gd name="connsiteY3" fmla="*/ 189445 h 1894449"/>
              <a:gd name="connsiteX4" fmla="*/ 2924556 w 2924556"/>
              <a:gd name="connsiteY4" fmla="*/ 1705004 h 1894449"/>
              <a:gd name="connsiteX5" fmla="*/ 2735111 w 2924556"/>
              <a:gd name="connsiteY5" fmla="*/ 1894449 h 1894449"/>
              <a:gd name="connsiteX6" fmla="*/ 189445 w 2924556"/>
              <a:gd name="connsiteY6" fmla="*/ 1894449 h 1894449"/>
              <a:gd name="connsiteX7" fmla="*/ 0 w 2924556"/>
              <a:gd name="connsiteY7" fmla="*/ 1705004 h 1894449"/>
              <a:gd name="connsiteX8" fmla="*/ 0 w 2924556"/>
              <a:gd name="connsiteY8" fmla="*/ 189445 h 189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556" h="1894449">
                <a:moveTo>
                  <a:pt x="0" y="189445"/>
                </a:moveTo>
                <a:cubicBezTo>
                  <a:pt x="0" y="84817"/>
                  <a:pt x="84817" y="0"/>
                  <a:pt x="189445" y="0"/>
                </a:cubicBezTo>
                <a:lnTo>
                  <a:pt x="2735111" y="0"/>
                </a:lnTo>
                <a:cubicBezTo>
                  <a:pt x="2839739" y="0"/>
                  <a:pt x="2924556" y="84817"/>
                  <a:pt x="2924556" y="189445"/>
                </a:cubicBezTo>
                <a:lnTo>
                  <a:pt x="2924556" y="1705004"/>
                </a:lnTo>
                <a:cubicBezTo>
                  <a:pt x="2924556" y="1809632"/>
                  <a:pt x="2839739" y="1894449"/>
                  <a:pt x="2735111" y="1894449"/>
                </a:cubicBezTo>
                <a:lnTo>
                  <a:pt x="189445" y="1894449"/>
                </a:lnTo>
                <a:cubicBezTo>
                  <a:pt x="84817" y="1894449"/>
                  <a:pt x="0" y="1809632"/>
                  <a:pt x="0" y="1705004"/>
                </a:cubicBezTo>
                <a:lnTo>
                  <a:pt x="0" y="189445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9482" tIns="232115" rIns="232115" bIns="705728" numCol="1" spcCol="1270" anchor="t" anchorCtr="0">
            <a:noAutofit/>
          </a:bodyPr>
          <a:lstStyle/>
          <a:p>
            <a:pPr marL="0" lvl="1" algn="r" defTabSz="1733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900" kern="1200" dirty="0"/>
              <a:t>Roots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71FC577-AA93-4E79-9030-4A46429002EC}"/>
              </a:ext>
            </a:extLst>
          </p:cNvPr>
          <p:cNvSpPr/>
          <p:nvPr/>
        </p:nvSpPr>
        <p:spPr>
          <a:xfrm>
            <a:off x="228600" y="468923"/>
            <a:ext cx="2924556" cy="1894449"/>
          </a:xfrm>
          <a:custGeom>
            <a:avLst/>
            <a:gdLst>
              <a:gd name="connsiteX0" fmla="*/ 0 w 2924556"/>
              <a:gd name="connsiteY0" fmla="*/ 189445 h 1894449"/>
              <a:gd name="connsiteX1" fmla="*/ 189445 w 2924556"/>
              <a:gd name="connsiteY1" fmla="*/ 0 h 1894449"/>
              <a:gd name="connsiteX2" fmla="*/ 2735111 w 2924556"/>
              <a:gd name="connsiteY2" fmla="*/ 0 h 1894449"/>
              <a:gd name="connsiteX3" fmla="*/ 2924556 w 2924556"/>
              <a:gd name="connsiteY3" fmla="*/ 189445 h 1894449"/>
              <a:gd name="connsiteX4" fmla="*/ 2924556 w 2924556"/>
              <a:gd name="connsiteY4" fmla="*/ 1705004 h 1894449"/>
              <a:gd name="connsiteX5" fmla="*/ 2735111 w 2924556"/>
              <a:gd name="connsiteY5" fmla="*/ 1894449 h 1894449"/>
              <a:gd name="connsiteX6" fmla="*/ 189445 w 2924556"/>
              <a:gd name="connsiteY6" fmla="*/ 1894449 h 1894449"/>
              <a:gd name="connsiteX7" fmla="*/ 0 w 2924556"/>
              <a:gd name="connsiteY7" fmla="*/ 1705004 h 1894449"/>
              <a:gd name="connsiteX8" fmla="*/ 0 w 2924556"/>
              <a:gd name="connsiteY8" fmla="*/ 189445 h 189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556" h="1894449">
                <a:moveTo>
                  <a:pt x="0" y="189445"/>
                </a:moveTo>
                <a:cubicBezTo>
                  <a:pt x="0" y="84817"/>
                  <a:pt x="84817" y="0"/>
                  <a:pt x="189445" y="0"/>
                </a:cubicBezTo>
                <a:lnTo>
                  <a:pt x="2735111" y="0"/>
                </a:lnTo>
                <a:cubicBezTo>
                  <a:pt x="2839739" y="0"/>
                  <a:pt x="2924556" y="84817"/>
                  <a:pt x="2924556" y="189445"/>
                </a:cubicBezTo>
                <a:lnTo>
                  <a:pt x="2924556" y="1705004"/>
                </a:lnTo>
                <a:cubicBezTo>
                  <a:pt x="2924556" y="1809632"/>
                  <a:pt x="2839739" y="1894449"/>
                  <a:pt x="2735111" y="1894449"/>
                </a:cubicBezTo>
                <a:lnTo>
                  <a:pt x="189445" y="1894449"/>
                </a:lnTo>
                <a:cubicBezTo>
                  <a:pt x="84817" y="1894449"/>
                  <a:pt x="0" y="1809632"/>
                  <a:pt x="0" y="1705004"/>
                </a:cubicBezTo>
                <a:lnTo>
                  <a:pt x="0" y="189445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2115" tIns="232115" rIns="1109482" bIns="705728" numCol="1" spcCol="1270" anchor="t" anchorCtr="0">
            <a:noAutofit/>
          </a:bodyPr>
          <a:lstStyle/>
          <a:p>
            <a:pPr marL="0" lvl="1" algn="l" defTabSz="1733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900" kern="1200" dirty="0"/>
              <a:t>Roots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57D11F-D19C-48C5-823C-FFB5383322F4}"/>
              </a:ext>
            </a:extLst>
          </p:cNvPr>
          <p:cNvSpPr/>
          <p:nvPr/>
        </p:nvSpPr>
        <p:spPr>
          <a:xfrm>
            <a:off x="1286954" y="628766"/>
            <a:ext cx="2563426" cy="2563426"/>
          </a:xfrm>
          <a:custGeom>
            <a:avLst/>
            <a:gdLst>
              <a:gd name="connsiteX0" fmla="*/ 0 w 2563426"/>
              <a:gd name="connsiteY0" fmla="*/ 2563426 h 2563426"/>
              <a:gd name="connsiteX1" fmla="*/ 2563426 w 2563426"/>
              <a:gd name="connsiteY1" fmla="*/ 0 h 2563426"/>
              <a:gd name="connsiteX2" fmla="*/ 2563426 w 2563426"/>
              <a:gd name="connsiteY2" fmla="*/ 2563426 h 2563426"/>
              <a:gd name="connsiteX3" fmla="*/ 0 w 2563426"/>
              <a:gd name="connsiteY3" fmla="*/ 2563426 h 256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3426" h="2563426">
                <a:moveTo>
                  <a:pt x="0" y="2563426"/>
                </a:moveTo>
                <a:cubicBezTo>
                  <a:pt x="0" y="1147685"/>
                  <a:pt x="1147685" y="0"/>
                  <a:pt x="2563426" y="0"/>
                </a:cubicBezTo>
                <a:lnTo>
                  <a:pt x="2563426" y="2563426"/>
                </a:lnTo>
                <a:lnTo>
                  <a:pt x="0" y="256342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5978" tIns="1205978" rIns="455168" bIns="455168" numCol="1" spcCol="1270" anchor="ctr" anchorCtr="0">
            <a:noAutofit/>
          </a:bodyPr>
          <a:lstStyle/>
          <a:p>
            <a:pPr marL="0" lvl="0" indent="0" algn="ctr" defTabSz="2844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400" kern="1200" dirty="0"/>
              <a:t>A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8040CA4-404C-47FC-B204-ED497B10B033}"/>
              </a:ext>
            </a:extLst>
          </p:cNvPr>
          <p:cNvSpPr/>
          <p:nvPr/>
        </p:nvSpPr>
        <p:spPr>
          <a:xfrm>
            <a:off x="4327567" y="628767"/>
            <a:ext cx="2563426" cy="2563426"/>
          </a:xfrm>
          <a:custGeom>
            <a:avLst/>
            <a:gdLst>
              <a:gd name="connsiteX0" fmla="*/ 0 w 2563426"/>
              <a:gd name="connsiteY0" fmla="*/ 2563426 h 2563426"/>
              <a:gd name="connsiteX1" fmla="*/ 2563426 w 2563426"/>
              <a:gd name="connsiteY1" fmla="*/ 0 h 2563426"/>
              <a:gd name="connsiteX2" fmla="*/ 2563426 w 2563426"/>
              <a:gd name="connsiteY2" fmla="*/ 2563426 h 2563426"/>
              <a:gd name="connsiteX3" fmla="*/ 0 w 2563426"/>
              <a:gd name="connsiteY3" fmla="*/ 2563426 h 256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3426" h="2563426">
                <a:moveTo>
                  <a:pt x="0" y="0"/>
                </a:moveTo>
                <a:cubicBezTo>
                  <a:pt x="1415741" y="0"/>
                  <a:pt x="2563426" y="1147685"/>
                  <a:pt x="2563426" y="2563426"/>
                </a:cubicBezTo>
                <a:lnTo>
                  <a:pt x="0" y="25634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5168" tIns="1205978" rIns="1205978" bIns="455168" numCol="1" spcCol="1270" anchor="ctr" anchorCtr="0">
            <a:noAutofit/>
          </a:bodyPr>
          <a:lstStyle/>
          <a:p>
            <a:pPr marL="0" lvl="0" indent="0" algn="ctr" defTabSz="2844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400" kern="1200" dirty="0"/>
              <a:t>B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23B774F-1B28-454B-8CFD-A13C39DD3847}"/>
              </a:ext>
            </a:extLst>
          </p:cNvPr>
          <p:cNvSpPr/>
          <p:nvPr/>
        </p:nvSpPr>
        <p:spPr>
          <a:xfrm>
            <a:off x="4331392" y="3665806"/>
            <a:ext cx="2563427" cy="2563427"/>
          </a:xfrm>
          <a:custGeom>
            <a:avLst/>
            <a:gdLst>
              <a:gd name="connsiteX0" fmla="*/ 0 w 2563426"/>
              <a:gd name="connsiteY0" fmla="*/ 2563426 h 2563426"/>
              <a:gd name="connsiteX1" fmla="*/ 2563426 w 2563426"/>
              <a:gd name="connsiteY1" fmla="*/ 0 h 2563426"/>
              <a:gd name="connsiteX2" fmla="*/ 2563426 w 2563426"/>
              <a:gd name="connsiteY2" fmla="*/ 2563426 h 2563426"/>
              <a:gd name="connsiteX3" fmla="*/ 0 w 2563426"/>
              <a:gd name="connsiteY3" fmla="*/ 2563426 h 256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3426" h="2563426">
                <a:moveTo>
                  <a:pt x="2563426" y="0"/>
                </a:moveTo>
                <a:cubicBezTo>
                  <a:pt x="2563426" y="1415741"/>
                  <a:pt x="1415741" y="2563426"/>
                  <a:pt x="0" y="2563426"/>
                </a:cubicBezTo>
                <a:lnTo>
                  <a:pt x="0" y="0"/>
                </a:lnTo>
                <a:lnTo>
                  <a:pt x="2563426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5168" tIns="455169" rIns="1205979" bIns="1205977" numCol="1" spcCol="1270" anchor="ctr" anchorCtr="0">
            <a:noAutofit/>
          </a:bodyPr>
          <a:lstStyle/>
          <a:p>
            <a:pPr marL="0" lvl="0" indent="0" algn="ctr" defTabSz="2844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400" kern="1200" dirty="0"/>
              <a:t>C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78FB34A-07D9-482C-ADB0-3E00D1E233F5}"/>
              </a:ext>
            </a:extLst>
          </p:cNvPr>
          <p:cNvSpPr/>
          <p:nvPr/>
        </p:nvSpPr>
        <p:spPr>
          <a:xfrm>
            <a:off x="1286954" y="3665807"/>
            <a:ext cx="2563426" cy="2563426"/>
          </a:xfrm>
          <a:custGeom>
            <a:avLst/>
            <a:gdLst>
              <a:gd name="connsiteX0" fmla="*/ 0 w 2563426"/>
              <a:gd name="connsiteY0" fmla="*/ 2563426 h 2563426"/>
              <a:gd name="connsiteX1" fmla="*/ 2563426 w 2563426"/>
              <a:gd name="connsiteY1" fmla="*/ 0 h 2563426"/>
              <a:gd name="connsiteX2" fmla="*/ 2563426 w 2563426"/>
              <a:gd name="connsiteY2" fmla="*/ 2563426 h 2563426"/>
              <a:gd name="connsiteX3" fmla="*/ 0 w 2563426"/>
              <a:gd name="connsiteY3" fmla="*/ 2563426 h 256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3426" h="2563426">
                <a:moveTo>
                  <a:pt x="2563426" y="2563426"/>
                </a:moveTo>
                <a:cubicBezTo>
                  <a:pt x="1147685" y="2563426"/>
                  <a:pt x="0" y="1415741"/>
                  <a:pt x="0" y="0"/>
                </a:cubicBezTo>
                <a:lnTo>
                  <a:pt x="2563426" y="0"/>
                </a:lnTo>
                <a:lnTo>
                  <a:pt x="2563426" y="256342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5978" tIns="455168" rIns="455168" bIns="1205978" numCol="1" spcCol="1270" anchor="ctr" anchorCtr="0">
            <a:noAutofit/>
          </a:bodyPr>
          <a:lstStyle/>
          <a:p>
            <a:pPr marL="0" lvl="0" indent="0" algn="ctr" defTabSz="2844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400" kern="1200" dirty="0"/>
              <a:t>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1B94A04-3342-4BAA-B483-F0BC8038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888707"/>
          </a:xfrm>
        </p:spPr>
        <p:txBody>
          <a:bodyPr/>
          <a:lstStyle/>
          <a:p>
            <a:r>
              <a:rPr lang="en-US" dirty="0"/>
              <a:t>GC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47EEC1-CE32-4C47-ADCB-30AC6C37D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49" y="1652579"/>
            <a:ext cx="3337023" cy="4725781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A colors AB1-out black</a:t>
            </a:r>
          </a:p>
          <a:p>
            <a:r>
              <a:rPr lang="en-US" dirty="0"/>
              <a:t>A checks roots</a:t>
            </a:r>
          </a:p>
          <a:p>
            <a:r>
              <a:rPr lang="en-US" dirty="0"/>
              <a:t>D checks roots</a:t>
            </a:r>
          </a:p>
          <a:p>
            <a:r>
              <a:rPr lang="en-US" dirty="0"/>
              <a:t>C colors CD-1-out black</a:t>
            </a:r>
          </a:p>
          <a:p>
            <a:r>
              <a:rPr lang="en-US" dirty="0"/>
              <a:t>C checks roots</a:t>
            </a:r>
          </a:p>
          <a:p>
            <a:r>
              <a:rPr lang="en-US" dirty="0"/>
              <a:t>B colors BC2-out black</a:t>
            </a:r>
          </a:p>
          <a:p>
            <a:r>
              <a:rPr lang="en-US" dirty="0"/>
              <a:t>B colors BC1-out white</a:t>
            </a:r>
          </a:p>
          <a:p>
            <a:r>
              <a:rPr lang="en-US" dirty="0"/>
              <a:t>B checks roots</a:t>
            </a:r>
          </a:p>
          <a:p>
            <a:r>
              <a:rPr lang="en-US" dirty="0"/>
              <a:t>B colors AB1-in black</a:t>
            </a:r>
          </a:p>
          <a:p>
            <a:r>
              <a:rPr lang="en-US" dirty="0"/>
              <a:t>C colors BC1-in white</a:t>
            </a:r>
          </a:p>
          <a:p>
            <a:r>
              <a:rPr lang="en-US" dirty="0"/>
              <a:t>C colors CD2-out black</a:t>
            </a:r>
          </a:p>
          <a:p>
            <a:r>
              <a:rPr lang="en-US" dirty="0"/>
              <a:t>D colors DA1-out black</a:t>
            </a:r>
          </a:p>
          <a:p>
            <a:r>
              <a:rPr lang="en-US" dirty="0"/>
              <a:t>D colors CD1-in black</a:t>
            </a:r>
          </a:p>
          <a:p>
            <a:r>
              <a:rPr lang="en-US" dirty="0"/>
              <a:t>C colors BC2-in black</a:t>
            </a:r>
          </a:p>
          <a:p>
            <a:r>
              <a:rPr lang="en-US" dirty="0"/>
              <a:t>A colors AB2-out black</a:t>
            </a:r>
          </a:p>
          <a:p>
            <a:r>
              <a:rPr lang="en-US" dirty="0"/>
              <a:t>A colors DA1-in black</a:t>
            </a:r>
          </a:p>
          <a:p>
            <a:r>
              <a:rPr lang="en-US" dirty="0"/>
              <a:t>D colors DA2-out black</a:t>
            </a:r>
          </a:p>
          <a:p>
            <a:r>
              <a:rPr lang="en-US" dirty="0"/>
              <a:t>D colors CD2-in black</a:t>
            </a:r>
          </a:p>
          <a:p>
            <a:r>
              <a:rPr lang="en-US" dirty="0"/>
              <a:t>A colors DA2-in black</a:t>
            </a:r>
          </a:p>
          <a:p>
            <a:r>
              <a:rPr lang="en-US" dirty="0"/>
              <a:t>B colors AB2-in black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10192E6-6DB8-459A-BBBB-28939B971718}"/>
              </a:ext>
            </a:extLst>
          </p:cNvPr>
          <p:cNvSpPr/>
          <p:nvPr/>
        </p:nvSpPr>
        <p:spPr>
          <a:xfrm rot="16200000">
            <a:off x="2959691" y="3119058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FEA2BC-5B99-437D-B797-64E5375BFE8D}"/>
              </a:ext>
            </a:extLst>
          </p:cNvPr>
          <p:cNvSpPr/>
          <p:nvPr/>
        </p:nvSpPr>
        <p:spPr>
          <a:xfrm>
            <a:off x="3248775" y="3147548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CE3A3E-EEF0-4D61-8EE6-D6BD8BB688A7}"/>
              </a:ext>
            </a:extLst>
          </p:cNvPr>
          <p:cNvSpPr/>
          <p:nvPr/>
        </p:nvSpPr>
        <p:spPr>
          <a:xfrm>
            <a:off x="3248775" y="346813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C9408E8-A898-4E2D-A4D3-D4E08F88B529}"/>
              </a:ext>
            </a:extLst>
          </p:cNvPr>
          <p:cNvSpPr/>
          <p:nvPr/>
        </p:nvSpPr>
        <p:spPr>
          <a:xfrm rot="16200000">
            <a:off x="2144429" y="3119058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36D1A3-1EE9-4D5B-9016-3711180B12F5}"/>
              </a:ext>
            </a:extLst>
          </p:cNvPr>
          <p:cNvSpPr/>
          <p:nvPr/>
        </p:nvSpPr>
        <p:spPr>
          <a:xfrm>
            <a:off x="2433513" y="3147548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37EEBA-0FA2-45AD-BF94-97230DD91009}"/>
              </a:ext>
            </a:extLst>
          </p:cNvPr>
          <p:cNvSpPr/>
          <p:nvPr/>
        </p:nvSpPr>
        <p:spPr>
          <a:xfrm>
            <a:off x="2433513" y="346813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0823739-19E3-4023-8A6D-B8D6426DF312}"/>
              </a:ext>
            </a:extLst>
          </p:cNvPr>
          <p:cNvSpPr/>
          <p:nvPr/>
        </p:nvSpPr>
        <p:spPr>
          <a:xfrm rot="16200000">
            <a:off x="1332433" y="3119058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2727A6-AD1B-4886-B293-E5218F27694B}"/>
              </a:ext>
            </a:extLst>
          </p:cNvPr>
          <p:cNvSpPr/>
          <p:nvPr/>
        </p:nvSpPr>
        <p:spPr>
          <a:xfrm>
            <a:off x="1621517" y="3147548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FC111B7-DBB5-42F5-A9F9-F5FCAD622C4E}"/>
              </a:ext>
            </a:extLst>
          </p:cNvPr>
          <p:cNvSpPr/>
          <p:nvPr/>
        </p:nvSpPr>
        <p:spPr>
          <a:xfrm>
            <a:off x="1621517" y="346813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E19839F-0E1A-4127-90EB-B83EB7657156}"/>
              </a:ext>
            </a:extLst>
          </p:cNvPr>
          <p:cNvSpPr/>
          <p:nvPr/>
        </p:nvSpPr>
        <p:spPr>
          <a:xfrm>
            <a:off x="3758096" y="2467841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B38D142-3955-4CDC-B454-01876E7A19D8}"/>
              </a:ext>
            </a:extLst>
          </p:cNvPr>
          <p:cNvSpPr/>
          <p:nvPr/>
        </p:nvSpPr>
        <p:spPr>
          <a:xfrm rot="5400000">
            <a:off x="4182325" y="2629197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76A0A32-725D-468A-A2BD-52393182CA8E}"/>
              </a:ext>
            </a:extLst>
          </p:cNvPr>
          <p:cNvSpPr/>
          <p:nvPr/>
        </p:nvSpPr>
        <p:spPr>
          <a:xfrm rot="5400000">
            <a:off x="3861734" y="2629197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76F534B-31CA-4030-ABE3-BF4C61F94DBD}"/>
              </a:ext>
            </a:extLst>
          </p:cNvPr>
          <p:cNvSpPr/>
          <p:nvPr/>
        </p:nvSpPr>
        <p:spPr>
          <a:xfrm>
            <a:off x="3758096" y="1652579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72BF4F-18A8-465E-A3F1-828152723D04}"/>
              </a:ext>
            </a:extLst>
          </p:cNvPr>
          <p:cNvSpPr/>
          <p:nvPr/>
        </p:nvSpPr>
        <p:spPr>
          <a:xfrm rot="5400000">
            <a:off x="4182325" y="1813935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5D3E9EA-577D-40D4-8580-542F90EA5D7C}"/>
              </a:ext>
            </a:extLst>
          </p:cNvPr>
          <p:cNvSpPr/>
          <p:nvPr/>
        </p:nvSpPr>
        <p:spPr>
          <a:xfrm rot="5400000">
            <a:off x="3861734" y="1813935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E9A75E6-B349-4F5F-AE9A-A87B700CA633}"/>
              </a:ext>
            </a:extLst>
          </p:cNvPr>
          <p:cNvSpPr/>
          <p:nvPr/>
        </p:nvSpPr>
        <p:spPr>
          <a:xfrm>
            <a:off x="3758096" y="840583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B4098BD-6B7C-4B9E-AD53-D51C74FD1EE4}"/>
              </a:ext>
            </a:extLst>
          </p:cNvPr>
          <p:cNvSpPr/>
          <p:nvPr/>
        </p:nvSpPr>
        <p:spPr>
          <a:xfrm rot="5400000">
            <a:off x="4182325" y="100193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66E2BB3-FE4E-4D82-BB3A-5A91B7C4A50E}"/>
              </a:ext>
            </a:extLst>
          </p:cNvPr>
          <p:cNvSpPr/>
          <p:nvPr/>
        </p:nvSpPr>
        <p:spPr>
          <a:xfrm rot="5400000">
            <a:off x="3861734" y="100193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5949F6B-D890-4749-847B-FD2BDC86CF77}"/>
              </a:ext>
            </a:extLst>
          </p:cNvPr>
          <p:cNvSpPr/>
          <p:nvPr/>
        </p:nvSpPr>
        <p:spPr>
          <a:xfrm rot="5400000">
            <a:off x="4414867" y="3185989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DAEF897-AA1D-44FA-9770-621B0A0E8291}"/>
              </a:ext>
            </a:extLst>
          </p:cNvPr>
          <p:cNvSpPr/>
          <p:nvPr/>
        </p:nvSpPr>
        <p:spPr>
          <a:xfrm rot="10800000">
            <a:off x="4706230" y="3482490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07AA872-975D-4437-B310-4BAC73C91862}"/>
              </a:ext>
            </a:extLst>
          </p:cNvPr>
          <p:cNvSpPr/>
          <p:nvPr/>
        </p:nvSpPr>
        <p:spPr>
          <a:xfrm rot="10800000">
            <a:off x="4706230" y="316189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4850E8E-7543-4C53-9FB3-CB6FA1734FCD}"/>
              </a:ext>
            </a:extLst>
          </p:cNvPr>
          <p:cNvSpPr/>
          <p:nvPr/>
        </p:nvSpPr>
        <p:spPr>
          <a:xfrm rot="5400000">
            <a:off x="5230129" y="3185989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0F179A4-C89F-40EC-8FDA-47149B95AA48}"/>
              </a:ext>
            </a:extLst>
          </p:cNvPr>
          <p:cNvSpPr/>
          <p:nvPr/>
        </p:nvSpPr>
        <p:spPr>
          <a:xfrm rot="10800000">
            <a:off x="5521492" y="3482490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AD7E80-2DBA-43FA-8128-78EC5A7A532C}"/>
              </a:ext>
            </a:extLst>
          </p:cNvPr>
          <p:cNvSpPr/>
          <p:nvPr/>
        </p:nvSpPr>
        <p:spPr>
          <a:xfrm rot="10800000">
            <a:off x="5521492" y="316189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04D81229-ED23-4A21-B1E8-63704C47D342}"/>
              </a:ext>
            </a:extLst>
          </p:cNvPr>
          <p:cNvSpPr/>
          <p:nvPr/>
        </p:nvSpPr>
        <p:spPr>
          <a:xfrm rot="5400000">
            <a:off x="6042125" y="3185989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5BE13B4-AF75-4C47-BD12-6D73991D1054}"/>
              </a:ext>
            </a:extLst>
          </p:cNvPr>
          <p:cNvSpPr/>
          <p:nvPr/>
        </p:nvSpPr>
        <p:spPr>
          <a:xfrm rot="10800000">
            <a:off x="6333488" y="3482490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861A37E-9DAA-477F-A281-79E7425D7183}"/>
              </a:ext>
            </a:extLst>
          </p:cNvPr>
          <p:cNvSpPr/>
          <p:nvPr/>
        </p:nvSpPr>
        <p:spPr>
          <a:xfrm rot="10800000">
            <a:off x="6333488" y="316189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6C972672-5405-46CD-9D45-7C6060539DCB}"/>
              </a:ext>
            </a:extLst>
          </p:cNvPr>
          <p:cNvSpPr/>
          <p:nvPr/>
        </p:nvSpPr>
        <p:spPr>
          <a:xfrm rot="10800000">
            <a:off x="3606134" y="3843412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ACB6CD4-5427-4823-AA45-15F457F596BC}"/>
              </a:ext>
            </a:extLst>
          </p:cNvPr>
          <p:cNvSpPr/>
          <p:nvPr/>
        </p:nvSpPr>
        <p:spPr>
          <a:xfrm rot="16200000">
            <a:off x="3762352" y="4007047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FA11AFF-B9B1-407C-8E8C-590C2C2DADB5}"/>
              </a:ext>
            </a:extLst>
          </p:cNvPr>
          <p:cNvSpPr/>
          <p:nvPr/>
        </p:nvSpPr>
        <p:spPr>
          <a:xfrm rot="16200000">
            <a:off x="4082943" y="4007047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26740F46-AE23-4905-99D2-1FFAC4ADA850}"/>
              </a:ext>
            </a:extLst>
          </p:cNvPr>
          <p:cNvSpPr/>
          <p:nvPr/>
        </p:nvSpPr>
        <p:spPr>
          <a:xfrm rot="10800000">
            <a:off x="3606134" y="4658674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E99DDCC-5D0A-4DEC-95BD-E9474C0E294F}"/>
              </a:ext>
            </a:extLst>
          </p:cNvPr>
          <p:cNvSpPr/>
          <p:nvPr/>
        </p:nvSpPr>
        <p:spPr>
          <a:xfrm rot="16200000">
            <a:off x="3762352" y="482230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80B0A1D-DC2A-46A1-AB25-CA5ED7FDAC60}"/>
              </a:ext>
            </a:extLst>
          </p:cNvPr>
          <p:cNvSpPr/>
          <p:nvPr/>
        </p:nvSpPr>
        <p:spPr>
          <a:xfrm rot="16200000">
            <a:off x="4082943" y="482230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0AC3EE59-F695-4A19-A6F2-DABC8CFF74F3}"/>
              </a:ext>
            </a:extLst>
          </p:cNvPr>
          <p:cNvSpPr/>
          <p:nvPr/>
        </p:nvSpPr>
        <p:spPr>
          <a:xfrm rot="10800000">
            <a:off x="3606134" y="5470670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C4ACF36-A4D8-4D52-A7DD-235D798F8E1E}"/>
              </a:ext>
            </a:extLst>
          </p:cNvPr>
          <p:cNvSpPr/>
          <p:nvPr/>
        </p:nvSpPr>
        <p:spPr>
          <a:xfrm rot="16200000">
            <a:off x="3762352" y="5634305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7BFC0E3-9A89-4DEB-BE5D-41D898A2B42D}"/>
              </a:ext>
            </a:extLst>
          </p:cNvPr>
          <p:cNvSpPr/>
          <p:nvPr/>
        </p:nvSpPr>
        <p:spPr>
          <a:xfrm rot="16200000">
            <a:off x="4082943" y="5634305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45A343A-BB58-4AF3-A4FA-C15C79AC526F}"/>
              </a:ext>
            </a:extLst>
          </p:cNvPr>
          <p:cNvSpPr/>
          <p:nvPr/>
        </p:nvSpPr>
        <p:spPr>
          <a:xfrm>
            <a:off x="555372" y="1492211"/>
            <a:ext cx="399637" cy="4151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F19D657-29C7-4997-BAB5-01C9717CB3EF}"/>
              </a:ext>
            </a:extLst>
          </p:cNvPr>
          <p:cNvSpPr/>
          <p:nvPr/>
        </p:nvSpPr>
        <p:spPr>
          <a:xfrm>
            <a:off x="552891" y="5894660"/>
            <a:ext cx="399637" cy="4151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3295206-4C7A-45E5-A910-7E004921E8BC}"/>
              </a:ext>
            </a:extLst>
          </p:cNvPr>
          <p:cNvSpPr/>
          <p:nvPr/>
        </p:nvSpPr>
        <p:spPr>
          <a:xfrm>
            <a:off x="7220040" y="5894660"/>
            <a:ext cx="399637" cy="4151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AD9A856-21EF-4024-A96F-02000ECAC830}"/>
              </a:ext>
            </a:extLst>
          </p:cNvPr>
          <p:cNvSpPr/>
          <p:nvPr/>
        </p:nvSpPr>
        <p:spPr>
          <a:xfrm>
            <a:off x="7220040" y="1492211"/>
            <a:ext cx="399637" cy="4151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54E93A1-76EB-460E-9E05-6DFA49C9EB84}"/>
              </a:ext>
            </a:extLst>
          </p:cNvPr>
          <p:cNvCxnSpPr/>
          <p:nvPr/>
        </p:nvCxnSpPr>
        <p:spPr>
          <a:xfrm>
            <a:off x="2272157" y="936839"/>
            <a:ext cx="1485939" cy="1739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08DF9209-A3C5-4C34-B4A6-E8EF284A7EF0}"/>
              </a:ext>
            </a:extLst>
          </p:cNvPr>
          <p:cNvCxnSpPr>
            <a:stCxn id="35" idx="3"/>
            <a:endCxn id="43" idx="1"/>
          </p:cNvCxnSpPr>
          <p:nvPr/>
        </p:nvCxnSpPr>
        <p:spPr>
          <a:xfrm>
            <a:off x="4560300" y="1113957"/>
            <a:ext cx="1070931" cy="19443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B121910-F595-4CFA-A042-375B5B9A8A26}"/>
              </a:ext>
            </a:extLst>
          </p:cNvPr>
          <p:cNvCxnSpPr>
            <a:cxnSpLocks/>
            <a:stCxn id="43" idx="3"/>
            <a:endCxn id="53" idx="1"/>
          </p:cNvCxnSpPr>
          <p:nvPr/>
        </p:nvCxnSpPr>
        <p:spPr>
          <a:xfrm rot="5400000">
            <a:off x="4483994" y="3784810"/>
            <a:ext cx="1071583" cy="12228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3C201900-B8E8-45DE-8EA0-742CB8A26EB4}"/>
              </a:ext>
            </a:extLst>
          </p:cNvPr>
          <p:cNvCxnSpPr>
            <a:cxnSpLocks/>
            <a:stCxn id="53" idx="3"/>
            <a:endCxn id="20" idx="1"/>
          </p:cNvCxnSpPr>
          <p:nvPr/>
        </p:nvCxnSpPr>
        <p:spPr>
          <a:xfrm rot="10800000">
            <a:off x="2545532" y="3793534"/>
            <a:ext cx="1060603" cy="11385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A6544CC8-19DB-4472-B011-1779A7A2104A}"/>
              </a:ext>
            </a:extLst>
          </p:cNvPr>
          <p:cNvCxnSpPr>
            <a:stCxn id="29" idx="3"/>
            <a:endCxn id="40" idx="1"/>
          </p:cNvCxnSpPr>
          <p:nvPr/>
        </p:nvCxnSpPr>
        <p:spPr>
          <a:xfrm>
            <a:off x="4560300" y="2741215"/>
            <a:ext cx="255669" cy="3170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541F8B2-F059-4AA7-9157-1D2A6AFBA88E}"/>
              </a:ext>
            </a:extLst>
          </p:cNvPr>
          <p:cNvCxnSpPr>
            <a:stCxn id="40" idx="3"/>
            <a:endCxn id="50" idx="1"/>
          </p:cNvCxnSpPr>
          <p:nvPr/>
        </p:nvCxnSpPr>
        <p:spPr>
          <a:xfrm rot="5400000">
            <a:off x="4483994" y="3784810"/>
            <a:ext cx="256321" cy="4076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7EBBD796-85D1-4472-ABD2-C6FAB527B875}"/>
              </a:ext>
            </a:extLst>
          </p:cNvPr>
          <p:cNvCxnSpPr>
            <a:stCxn id="50" idx="3"/>
            <a:endCxn id="17" idx="1"/>
          </p:cNvCxnSpPr>
          <p:nvPr/>
        </p:nvCxnSpPr>
        <p:spPr>
          <a:xfrm rot="10800000">
            <a:off x="3360794" y="3793534"/>
            <a:ext cx="245341" cy="3232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8BA0BE0D-FC0B-4C82-B625-B8E37C360C96}"/>
              </a:ext>
            </a:extLst>
          </p:cNvPr>
          <p:cNvCxnSpPr>
            <a:stCxn id="17" idx="3"/>
            <a:endCxn id="29" idx="1"/>
          </p:cNvCxnSpPr>
          <p:nvPr/>
        </p:nvCxnSpPr>
        <p:spPr>
          <a:xfrm rot="5400000" flipH="1" flipV="1">
            <a:off x="3434387" y="2667622"/>
            <a:ext cx="250115" cy="3973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A84A27E4-8B96-4BBD-9E0E-CE124FF78203}"/>
              </a:ext>
            </a:extLst>
          </p:cNvPr>
          <p:cNvCxnSpPr>
            <a:endCxn id="56" idx="1"/>
          </p:cNvCxnSpPr>
          <p:nvPr/>
        </p:nvCxnSpPr>
        <p:spPr>
          <a:xfrm rot="10800000">
            <a:off x="4408338" y="5744045"/>
            <a:ext cx="1431480" cy="1771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41AC75DE-FAF3-4022-85DC-0EE5B53E586F}"/>
              </a:ext>
            </a:extLst>
          </p:cNvPr>
          <p:cNvCxnSpPr>
            <a:cxnSpLocks/>
            <a:stCxn id="56" idx="3"/>
            <a:endCxn id="26" idx="1"/>
          </p:cNvCxnSpPr>
          <p:nvPr/>
        </p:nvCxnSpPr>
        <p:spPr>
          <a:xfrm rot="10800000">
            <a:off x="1733536" y="3793534"/>
            <a:ext cx="1872599" cy="19505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AB61CB3A-EEEB-4135-BC48-AAEB4AC3D483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rot="5400000" flipH="1" flipV="1">
            <a:off x="2213127" y="1446362"/>
            <a:ext cx="1065377" cy="20245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63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BA79D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BA79D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BA79D"/>
                                      </p:to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BA79D"/>
                                      </p:to>
                                    </p:animClr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0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1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0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3" grpId="0" animBg="1"/>
      <p:bldP spid="59" grpId="0" animBg="1"/>
      <p:bldP spid="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ross 15">
            <a:extLst>
              <a:ext uri="{FF2B5EF4-FFF2-40B4-BE49-F238E27FC236}">
                <a16:creationId xmlns:a16="http://schemas.microsoft.com/office/drawing/2014/main" id="{D9295832-7C2C-43CC-A2BD-208F75F6A7B0}"/>
              </a:ext>
            </a:extLst>
          </p:cNvPr>
          <p:cNvSpPr/>
          <p:nvPr/>
        </p:nvSpPr>
        <p:spPr>
          <a:xfrm>
            <a:off x="1264514" y="628765"/>
            <a:ext cx="5646779" cy="5600467"/>
          </a:xfrm>
          <a:prstGeom prst="plus">
            <a:avLst>
              <a:gd name="adj" fmla="val 4693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8F94298-754B-4D6A-92C7-F0EB2AB52506}"/>
              </a:ext>
            </a:extLst>
          </p:cNvPr>
          <p:cNvSpPr/>
          <p:nvPr/>
        </p:nvSpPr>
        <p:spPr>
          <a:xfrm>
            <a:off x="5000243" y="4494627"/>
            <a:ext cx="2924556" cy="1894449"/>
          </a:xfrm>
          <a:custGeom>
            <a:avLst/>
            <a:gdLst>
              <a:gd name="connsiteX0" fmla="*/ 0 w 2924556"/>
              <a:gd name="connsiteY0" fmla="*/ 189445 h 1894449"/>
              <a:gd name="connsiteX1" fmla="*/ 189445 w 2924556"/>
              <a:gd name="connsiteY1" fmla="*/ 0 h 1894449"/>
              <a:gd name="connsiteX2" fmla="*/ 2735111 w 2924556"/>
              <a:gd name="connsiteY2" fmla="*/ 0 h 1894449"/>
              <a:gd name="connsiteX3" fmla="*/ 2924556 w 2924556"/>
              <a:gd name="connsiteY3" fmla="*/ 189445 h 1894449"/>
              <a:gd name="connsiteX4" fmla="*/ 2924556 w 2924556"/>
              <a:gd name="connsiteY4" fmla="*/ 1705004 h 1894449"/>
              <a:gd name="connsiteX5" fmla="*/ 2735111 w 2924556"/>
              <a:gd name="connsiteY5" fmla="*/ 1894449 h 1894449"/>
              <a:gd name="connsiteX6" fmla="*/ 189445 w 2924556"/>
              <a:gd name="connsiteY6" fmla="*/ 1894449 h 1894449"/>
              <a:gd name="connsiteX7" fmla="*/ 0 w 2924556"/>
              <a:gd name="connsiteY7" fmla="*/ 1705004 h 1894449"/>
              <a:gd name="connsiteX8" fmla="*/ 0 w 2924556"/>
              <a:gd name="connsiteY8" fmla="*/ 189445 h 189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556" h="1894449">
                <a:moveTo>
                  <a:pt x="0" y="189445"/>
                </a:moveTo>
                <a:cubicBezTo>
                  <a:pt x="0" y="84817"/>
                  <a:pt x="84817" y="0"/>
                  <a:pt x="189445" y="0"/>
                </a:cubicBezTo>
                <a:lnTo>
                  <a:pt x="2735111" y="0"/>
                </a:lnTo>
                <a:cubicBezTo>
                  <a:pt x="2839739" y="0"/>
                  <a:pt x="2924556" y="84817"/>
                  <a:pt x="2924556" y="189445"/>
                </a:cubicBezTo>
                <a:lnTo>
                  <a:pt x="2924556" y="1705004"/>
                </a:lnTo>
                <a:cubicBezTo>
                  <a:pt x="2924556" y="1809632"/>
                  <a:pt x="2839739" y="1894449"/>
                  <a:pt x="2735111" y="1894449"/>
                </a:cubicBezTo>
                <a:lnTo>
                  <a:pt x="189445" y="1894449"/>
                </a:lnTo>
                <a:cubicBezTo>
                  <a:pt x="84817" y="1894449"/>
                  <a:pt x="0" y="1809632"/>
                  <a:pt x="0" y="1705004"/>
                </a:cubicBezTo>
                <a:lnTo>
                  <a:pt x="0" y="189445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9482" tIns="705727" rIns="232115" bIns="232116" numCol="1" spcCol="1270" anchor="t" anchorCtr="0">
            <a:noAutofit/>
          </a:bodyPr>
          <a:lstStyle/>
          <a:p>
            <a:pPr marL="0" lvl="1" algn="r" defTabSz="1733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900" kern="1200" dirty="0"/>
              <a:t>Roots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E40F864-2FCC-4CC6-B0C5-052A4D0AEF67}"/>
              </a:ext>
            </a:extLst>
          </p:cNvPr>
          <p:cNvSpPr/>
          <p:nvPr/>
        </p:nvSpPr>
        <p:spPr>
          <a:xfrm>
            <a:off x="228600" y="4494627"/>
            <a:ext cx="2924556" cy="1894449"/>
          </a:xfrm>
          <a:custGeom>
            <a:avLst/>
            <a:gdLst>
              <a:gd name="connsiteX0" fmla="*/ 0 w 2924556"/>
              <a:gd name="connsiteY0" fmla="*/ 189445 h 1894449"/>
              <a:gd name="connsiteX1" fmla="*/ 189445 w 2924556"/>
              <a:gd name="connsiteY1" fmla="*/ 0 h 1894449"/>
              <a:gd name="connsiteX2" fmla="*/ 2735111 w 2924556"/>
              <a:gd name="connsiteY2" fmla="*/ 0 h 1894449"/>
              <a:gd name="connsiteX3" fmla="*/ 2924556 w 2924556"/>
              <a:gd name="connsiteY3" fmla="*/ 189445 h 1894449"/>
              <a:gd name="connsiteX4" fmla="*/ 2924556 w 2924556"/>
              <a:gd name="connsiteY4" fmla="*/ 1705004 h 1894449"/>
              <a:gd name="connsiteX5" fmla="*/ 2735111 w 2924556"/>
              <a:gd name="connsiteY5" fmla="*/ 1894449 h 1894449"/>
              <a:gd name="connsiteX6" fmla="*/ 189445 w 2924556"/>
              <a:gd name="connsiteY6" fmla="*/ 1894449 h 1894449"/>
              <a:gd name="connsiteX7" fmla="*/ 0 w 2924556"/>
              <a:gd name="connsiteY7" fmla="*/ 1705004 h 1894449"/>
              <a:gd name="connsiteX8" fmla="*/ 0 w 2924556"/>
              <a:gd name="connsiteY8" fmla="*/ 189445 h 189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556" h="1894449">
                <a:moveTo>
                  <a:pt x="0" y="189445"/>
                </a:moveTo>
                <a:cubicBezTo>
                  <a:pt x="0" y="84817"/>
                  <a:pt x="84817" y="0"/>
                  <a:pt x="189445" y="0"/>
                </a:cubicBezTo>
                <a:lnTo>
                  <a:pt x="2735111" y="0"/>
                </a:lnTo>
                <a:cubicBezTo>
                  <a:pt x="2839739" y="0"/>
                  <a:pt x="2924556" y="84817"/>
                  <a:pt x="2924556" y="189445"/>
                </a:cubicBezTo>
                <a:lnTo>
                  <a:pt x="2924556" y="1705004"/>
                </a:lnTo>
                <a:cubicBezTo>
                  <a:pt x="2924556" y="1809632"/>
                  <a:pt x="2839739" y="1894449"/>
                  <a:pt x="2735111" y="1894449"/>
                </a:cubicBezTo>
                <a:lnTo>
                  <a:pt x="189445" y="1894449"/>
                </a:lnTo>
                <a:cubicBezTo>
                  <a:pt x="84817" y="1894449"/>
                  <a:pt x="0" y="1809632"/>
                  <a:pt x="0" y="1705004"/>
                </a:cubicBezTo>
                <a:lnTo>
                  <a:pt x="0" y="189445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2115" tIns="705727" rIns="1109482" bIns="232116" numCol="1" spcCol="1270" anchor="t" anchorCtr="0">
            <a:noAutofit/>
          </a:bodyPr>
          <a:lstStyle/>
          <a:p>
            <a:pPr marL="0" lvl="1" algn="l" defTabSz="1733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900" kern="1200" dirty="0"/>
              <a:t>Roots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84D1ABE-5154-43EE-B94E-FFD9662E7A1C}"/>
              </a:ext>
            </a:extLst>
          </p:cNvPr>
          <p:cNvSpPr/>
          <p:nvPr/>
        </p:nvSpPr>
        <p:spPr>
          <a:xfrm>
            <a:off x="5000243" y="468923"/>
            <a:ext cx="2924556" cy="1894449"/>
          </a:xfrm>
          <a:custGeom>
            <a:avLst/>
            <a:gdLst>
              <a:gd name="connsiteX0" fmla="*/ 0 w 2924556"/>
              <a:gd name="connsiteY0" fmla="*/ 189445 h 1894449"/>
              <a:gd name="connsiteX1" fmla="*/ 189445 w 2924556"/>
              <a:gd name="connsiteY1" fmla="*/ 0 h 1894449"/>
              <a:gd name="connsiteX2" fmla="*/ 2735111 w 2924556"/>
              <a:gd name="connsiteY2" fmla="*/ 0 h 1894449"/>
              <a:gd name="connsiteX3" fmla="*/ 2924556 w 2924556"/>
              <a:gd name="connsiteY3" fmla="*/ 189445 h 1894449"/>
              <a:gd name="connsiteX4" fmla="*/ 2924556 w 2924556"/>
              <a:gd name="connsiteY4" fmla="*/ 1705004 h 1894449"/>
              <a:gd name="connsiteX5" fmla="*/ 2735111 w 2924556"/>
              <a:gd name="connsiteY5" fmla="*/ 1894449 h 1894449"/>
              <a:gd name="connsiteX6" fmla="*/ 189445 w 2924556"/>
              <a:gd name="connsiteY6" fmla="*/ 1894449 h 1894449"/>
              <a:gd name="connsiteX7" fmla="*/ 0 w 2924556"/>
              <a:gd name="connsiteY7" fmla="*/ 1705004 h 1894449"/>
              <a:gd name="connsiteX8" fmla="*/ 0 w 2924556"/>
              <a:gd name="connsiteY8" fmla="*/ 189445 h 189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556" h="1894449">
                <a:moveTo>
                  <a:pt x="0" y="189445"/>
                </a:moveTo>
                <a:cubicBezTo>
                  <a:pt x="0" y="84817"/>
                  <a:pt x="84817" y="0"/>
                  <a:pt x="189445" y="0"/>
                </a:cubicBezTo>
                <a:lnTo>
                  <a:pt x="2735111" y="0"/>
                </a:lnTo>
                <a:cubicBezTo>
                  <a:pt x="2839739" y="0"/>
                  <a:pt x="2924556" y="84817"/>
                  <a:pt x="2924556" y="189445"/>
                </a:cubicBezTo>
                <a:lnTo>
                  <a:pt x="2924556" y="1705004"/>
                </a:lnTo>
                <a:cubicBezTo>
                  <a:pt x="2924556" y="1809632"/>
                  <a:pt x="2839739" y="1894449"/>
                  <a:pt x="2735111" y="1894449"/>
                </a:cubicBezTo>
                <a:lnTo>
                  <a:pt x="189445" y="1894449"/>
                </a:lnTo>
                <a:cubicBezTo>
                  <a:pt x="84817" y="1894449"/>
                  <a:pt x="0" y="1809632"/>
                  <a:pt x="0" y="1705004"/>
                </a:cubicBezTo>
                <a:lnTo>
                  <a:pt x="0" y="189445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9482" tIns="232115" rIns="232115" bIns="705728" numCol="1" spcCol="1270" anchor="t" anchorCtr="0">
            <a:noAutofit/>
          </a:bodyPr>
          <a:lstStyle/>
          <a:p>
            <a:pPr marL="0" lvl="1" algn="r" defTabSz="1733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900" kern="1200" dirty="0"/>
              <a:t>Roots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71FC577-AA93-4E79-9030-4A46429002EC}"/>
              </a:ext>
            </a:extLst>
          </p:cNvPr>
          <p:cNvSpPr/>
          <p:nvPr/>
        </p:nvSpPr>
        <p:spPr>
          <a:xfrm>
            <a:off x="228600" y="468923"/>
            <a:ext cx="2924556" cy="1894449"/>
          </a:xfrm>
          <a:custGeom>
            <a:avLst/>
            <a:gdLst>
              <a:gd name="connsiteX0" fmla="*/ 0 w 2924556"/>
              <a:gd name="connsiteY0" fmla="*/ 189445 h 1894449"/>
              <a:gd name="connsiteX1" fmla="*/ 189445 w 2924556"/>
              <a:gd name="connsiteY1" fmla="*/ 0 h 1894449"/>
              <a:gd name="connsiteX2" fmla="*/ 2735111 w 2924556"/>
              <a:gd name="connsiteY2" fmla="*/ 0 h 1894449"/>
              <a:gd name="connsiteX3" fmla="*/ 2924556 w 2924556"/>
              <a:gd name="connsiteY3" fmla="*/ 189445 h 1894449"/>
              <a:gd name="connsiteX4" fmla="*/ 2924556 w 2924556"/>
              <a:gd name="connsiteY4" fmla="*/ 1705004 h 1894449"/>
              <a:gd name="connsiteX5" fmla="*/ 2735111 w 2924556"/>
              <a:gd name="connsiteY5" fmla="*/ 1894449 h 1894449"/>
              <a:gd name="connsiteX6" fmla="*/ 189445 w 2924556"/>
              <a:gd name="connsiteY6" fmla="*/ 1894449 h 1894449"/>
              <a:gd name="connsiteX7" fmla="*/ 0 w 2924556"/>
              <a:gd name="connsiteY7" fmla="*/ 1705004 h 1894449"/>
              <a:gd name="connsiteX8" fmla="*/ 0 w 2924556"/>
              <a:gd name="connsiteY8" fmla="*/ 189445 h 189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556" h="1894449">
                <a:moveTo>
                  <a:pt x="0" y="189445"/>
                </a:moveTo>
                <a:cubicBezTo>
                  <a:pt x="0" y="84817"/>
                  <a:pt x="84817" y="0"/>
                  <a:pt x="189445" y="0"/>
                </a:cubicBezTo>
                <a:lnTo>
                  <a:pt x="2735111" y="0"/>
                </a:lnTo>
                <a:cubicBezTo>
                  <a:pt x="2839739" y="0"/>
                  <a:pt x="2924556" y="84817"/>
                  <a:pt x="2924556" y="189445"/>
                </a:cubicBezTo>
                <a:lnTo>
                  <a:pt x="2924556" y="1705004"/>
                </a:lnTo>
                <a:cubicBezTo>
                  <a:pt x="2924556" y="1809632"/>
                  <a:pt x="2839739" y="1894449"/>
                  <a:pt x="2735111" y="1894449"/>
                </a:cubicBezTo>
                <a:lnTo>
                  <a:pt x="189445" y="1894449"/>
                </a:lnTo>
                <a:cubicBezTo>
                  <a:pt x="84817" y="1894449"/>
                  <a:pt x="0" y="1809632"/>
                  <a:pt x="0" y="1705004"/>
                </a:cubicBezTo>
                <a:lnTo>
                  <a:pt x="0" y="189445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2115" tIns="232115" rIns="1109482" bIns="705728" numCol="1" spcCol="1270" anchor="t" anchorCtr="0">
            <a:noAutofit/>
          </a:bodyPr>
          <a:lstStyle/>
          <a:p>
            <a:pPr marL="0" lvl="1" algn="l" defTabSz="1733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900" kern="1200" dirty="0"/>
              <a:t>Roots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57D11F-D19C-48C5-823C-FFB5383322F4}"/>
              </a:ext>
            </a:extLst>
          </p:cNvPr>
          <p:cNvSpPr/>
          <p:nvPr/>
        </p:nvSpPr>
        <p:spPr>
          <a:xfrm>
            <a:off x="1286954" y="628766"/>
            <a:ext cx="2563426" cy="2563426"/>
          </a:xfrm>
          <a:custGeom>
            <a:avLst/>
            <a:gdLst>
              <a:gd name="connsiteX0" fmla="*/ 0 w 2563426"/>
              <a:gd name="connsiteY0" fmla="*/ 2563426 h 2563426"/>
              <a:gd name="connsiteX1" fmla="*/ 2563426 w 2563426"/>
              <a:gd name="connsiteY1" fmla="*/ 0 h 2563426"/>
              <a:gd name="connsiteX2" fmla="*/ 2563426 w 2563426"/>
              <a:gd name="connsiteY2" fmla="*/ 2563426 h 2563426"/>
              <a:gd name="connsiteX3" fmla="*/ 0 w 2563426"/>
              <a:gd name="connsiteY3" fmla="*/ 2563426 h 256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3426" h="2563426">
                <a:moveTo>
                  <a:pt x="0" y="2563426"/>
                </a:moveTo>
                <a:cubicBezTo>
                  <a:pt x="0" y="1147685"/>
                  <a:pt x="1147685" y="0"/>
                  <a:pt x="2563426" y="0"/>
                </a:cubicBezTo>
                <a:lnTo>
                  <a:pt x="2563426" y="2563426"/>
                </a:lnTo>
                <a:lnTo>
                  <a:pt x="0" y="256342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5978" tIns="1205978" rIns="455168" bIns="455168" numCol="1" spcCol="1270" anchor="ctr" anchorCtr="0">
            <a:noAutofit/>
          </a:bodyPr>
          <a:lstStyle/>
          <a:p>
            <a:pPr marL="0" lvl="0" indent="0" algn="ctr" defTabSz="2844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400" kern="1200" dirty="0"/>
              <a:t>A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8040CA4-404C-47FC-B204-ED497B10B033}"/>
              </a:ext>
            </a:extLst>
          </p:cNvPr>
          <p:cNvSpPr/>
          <p:nvPr/>
        </p:nvSpPr>
        <p:spPr>
          <a:xfrm>
            <a:off x="4327567" y="628767"/>
            <a:ext cx="2563426" cy="2563426"/>
          </a:xfrm>
          <a:custGeom>
            <a:avLst/>
            <a:gdLst>
              <a:gd name="connsiteX0" fmla="*/ 0 w 2563426"/>
              <a:gd name="connsiteY0" fmla="*/ 2563426 h 2563426"/>
              <a:gd name="connsiteX1" fmla="*/ 2563426 w 2563426"/>
              <a:gd name="connsiteY1" fmla="*/ 0 h 2563426"/>
              <a:gd name="connsiteX2" fmla="*/ 2563426 w 2563426"/>
              <a:gd name="connsiteY2" fmla="*/ 2563426 h 2563426"/>
              <a:gd name="connsiteX3" fmla="*/ 0 w 2563426"/>
              <a:gd name="connsiteY3" fmla="*/ 2563426 h 256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3426" h="2563426">
                <a:moveTo>
                  <a:pt x="0" y="0"/>
                </a:moveTo>
                <a:cubicBezTo>
                  <a:pt x="1415741" y="0"/>
                  <a:pt x="2563426" y="1147685"/>
                  <a:pt x="2563426" y="2563426"/>
                </a:cubicBezTo>
                <a:lnTo>
                  <a:pt x="0" y="25634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5168" tIns="1205978" rIns="1205978" bIns="455168" numCol="1" spcCol="1270" anchor="ctr" anchorCtr="0">
            <a:noAutofit/>
          </a:bodyPr>
          <a:lstStyle/>
          <a:p>
            <a:pPr marL="0" lvl="0" indent="0" algn="ctr" defTabSz="2844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400" kern="1200" dirty="0"/>
              <a:t>B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23B774F-1B28-454B-8CFD-A13C39DD3847}"/>
              </a:ext>
            </a:extLst>
          </p:cNvPr>
          <p:cNvSpPr/>
          <p:nvPr/>
        </p:nvSpPr>
        <p:spPr>
          <a:xfrm>
            <a:off x="4331392" y="3665806"/>
            <a:ext cx="2563427" cy="2563427"/>
          </a:xfrm>
          <a:custGeom>
            <a:avLst/>
            <a:gdLst>
              <a:gd name="connsiteX0" fmla="*/ 0 w 2563426"/>
              <a:gd name="connsiteY0" fmla="*/ 2563426 h 2563426"/>
              <a:gd name="connsiteX1" fmla="*/ 2563426 w 2563426"/>
              <a:gd name="connsiteY1" fmla="*/ 0 h 2563426"/>
              <a:gd name="connsiteX2" fmla="*/ 2563426 w 2563426"/>
              <a:gd name="connsiteY2" fmla="*/ 2563426 h 2563426"/>
              <a:gd name="connsiteX3" fmla="*/ 0 w 2563426"/>
              <a:gd name="connsiteY3" fmla="*/ 2563426 h 256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3426" h="2563426">
                <a:moveTo>
                  <a:pt x="2563426" y="0"/>
                </a:moveTo>
                <a:cubicBezTo>
                  <a:pt x="2563426" y="1415741"/>
                  <a:pt x="1415741" y="2563426"/>
                  <a:pt x="0" y="2563426"/>
                </a:cubicBezTo>
                <a:lnTo>
                  <a:pt x="0" y="0"/>
                </a:lnTo>
                <a:lnTo>
                  <a:pt x="2563426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5168" tIns="455169" rIns="1205979" bIns="1205977" numCol="1" spcCol="1270" anchor="ctr" anchorCtr="0">
            <a:noAutofit/>
          </a:bodyPr>
          <a:lstStyle/>
          <a:p>
            <a:pPr marL="0" lvl="0" indent="0" algn="ctr" defTabSz="2844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400" kern="1200" dirty="0"/>
              <a:t>C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78FB34A-07D9-482C-ADB0-3E00D1E233F5}"/>
              </a:ext>
            </a:extLst>
          </p:cNvPr>
          <p:cNvSpPr/>
          <p:nvPr/>
        </p:nvSpPr>
        <p:spPr>
          <a:xfrm>
            <a:off x="1286954" y="3665807"/>
            <a:ext cx="2563426" cy="2563426"/>
          </a:xfrm>
          <a:custGeom>
            <a:avLst/>
            <a:gdLst>
              <a:gd name="connsiteX0" fmla="*/ 0 w 2563426"/>
              <a:gd name="connsiteY0" fmla="*/ 2563426 h 2563426"/>
              <a:gd name="connsiteX1" fmla="*/ 2563426 w 2563426"/>
              <a:gd name="connsiteY1" fmla="*/ 0 h 2563426"/>
              <a:gd name="connsiteX2" fmla="*/ 2563426 w 2563426"/>
              <a:gd name="connsiteY2" fmla="*/ 2563426 h 2563426"/>
              <a:gd name="connsiteX3" fmla="*/ 0 w 2563426"/>
              <a:gd name="connsiteY3" fmla="*/ 2563426 h 256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3426" h="2563426">
                <a:moveTo>
                  <a:pt x="2563426" y="2563426"/>
                </a:moveTo>
                <a:cubicBezTo>
                  <a:pt x="1147685" y="2563426"/>
                  <a:pt x="0" y="1415741"/>
                  <a:pt x="0" y="0"/>
                </a:cubicBezTo>
                <a:lnTo>
                  <a:pt x="2563426" y="0"/>
                </a:lnTo>
                <a:lnTo>
                  <a:pt x="2563426" y="256342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5978" tIns="455168" rIns="455168" bIns="1205978" numCol="1" spcCol="1270" anchor="ctr" anchorCtr="0">
            <a:noAutofit/>
          </a:bodyPr>
          <a:lstStyle/>
          <a:p>
            <a:pPr marL="0" lvl="0" indent="0" algn="ctr" defTabSz="2844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400" kern="1200" dirty="0"/>
              <a:t>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1B94A04-3342-4BAA-B483-F0BC8038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888707"/>
          </a:xfrm>
        </p:spPr>
        <p:txBody>
          <a:bodyPr/>
          <a:lstStyle/>
          <a:p>
            <a:r>
              <a:rPr lang="en-US" dirty="0"/>
              <a:t>GC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47EEC1-CE32-4C47-ADCB-30AC6C37D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49" y="1652579"/>
            <a:ext cx="3337023" cy="4725781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A colors AB1-out black</a:t>
            </a:r>
          </a:p>
          <a:p>
            <a:r>
              <a:rPr lang="en-US" dirty="0"/>
              <a:t>A checks roots</a:t>
            </a:r>
          </a:p>
          <a:p>
            <a:r>
              <a:rPr lang="en-US" dirty="0"/>
              <a:t>D checks roots</a:t>
            </a:r>
          </a:p>
          <a:p>
            <a:r>
              <a:rPr lang="en-US" dirty="0"/>
              <a:t>C colors CD-1-out black</a:t>
            </a:r>
          </a:p>
          <a:p>
            <a:r>
              <a:rPr lang="en-US" dirty="0"/>
              <a:t>C checks roots</a:t>
            </a:r>
          </a:p>
          <a:p>
            <a:r>
              <a:rPr lang="en-US" dirty="0"/>
              <a:t>B colors BC2-out black</a:t>
            </a:r>
          </a:p>
          <a:p>
            <a:r>
              <a:rPr lang="en-US" dirty="0"/>
              <a:t>B colors BC1-out white</a:t>
            </a:r>
          </a:p>
          <a:p>
            <a:r>
              <a:rPr lang="en-US" dirty="0"/>
              <a:t>B checks roots</a:t>
            </a:r>
          </a:p>
          <a:p>
            <a:r>
              <a:rPr lang="en-US" dirty="0"/>
              <a:t>B colors AB1-in black</a:t>
            </a:r>
          </a:p>
          <a:p>
            <a:r>
              <a:rPr lang="en-US" dirty="0"/>
              <a:t>C colors BC1-in white</a:t>
            </a:r>
          </a:p>
          <a:p>
            <a:r>
              <a:rPr lang="en-US" dirty="0"/>
              <a:t>C colors CD2-out black</a:t>
            </a:r>
          </a:p>
          <a:p>
            <a:r>
              <a:rPr lang="en-US" dirty="0"/>
              <a:t>D colors DA1-out black</a:t>
            </a:r>
          </a:p>
          <a:p>
            <a:r>
              <a:rPr lang="en-US" dirty="0"/>
              <a:t>D colors CD1-in black</a:t>
            </a:r>
          </a:p>
          <a:p>
            <a:r>
              <a:rPr lang="en-US" dirty="0"/>
              <a:t>C colors BC2-in black</a:t>
            </a:r>
          </a:p>
          <a:p>
            <a:r>
              <a:rPr lang="en-US" dirty="0"/>
              <a:t>A colors AB2-out black</a:t>
            </a:r>
          </a:p>
          <a:p>
            <a:r>
              <a:rPr lang="en-US" dirty="0"/>
              <a:t>A colors DA1-in black</a:t>
            </a:r>
          </a:p>
          <a:p>
            <a:r>
              <a:rPr lang="en-US" dirty="0"/>
              <a:t>D colors DA2-out black</a:t>
            </a:r>
          </a:p>
          <a:p>
            <a:r>
              <a:rPr lang="en-US" dirty="0"/>
              <a:t>D colors CD2-in black</a:t>
            </a:r>
          </a:p>
          <a:p>
            <a:r>
              <a:rPr lang="en-US" dirty="0"/>
              <a:t>A colors DA2-in black</a:t>
            </a:r>
          </a:p>
          <a:p>
            <a:r>
              <a:rPr lang="en-US" dirty="0"/>
              <a:t>B colors AB2-in black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10192E6-6DB8-459A-BBBB-28939B971718}"/>
              </a:ext>
            </a:extLst>
          </p:cNvPr>
          <p:cNvSpPr/>
          <p:nvPr/>
        </p:nvSpPr>
        <p:spPr>
          <a:xfrm rot="16200000">
            <a:off x="2959691" y="3119058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FEA2BC-5B99-437D-B797-64E5375BFE8D}"/>
              </a:ext>
            </a:extLst>
          </p:cNvPr>
          <p:cNvSpPr/>
          <p:nvPr/>
        </p:nvSpPr>
        <p:spPr>
          <a:xfrm>
            <a:off x="3248775" y="3147548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CE3A3E-EEF0-4D61-8EE6-D6BD8BB688A7}"/>
              </a:ext>
            </a:extLst>
          </p:cNvPr>
          <p:cNvSpPr/>
          <p:nvPr/>
        </p:nvSpPr>
        <p:spPr>
          <a:xfrm>
            <a:off x="3248775" y="346813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C9408E8-A898-4E2D-A4D3-D4E08F88B529}"/>
              </a:ext>
            </a:extLst>
          </p:cNvPr>
          <p:cNvSpPr/>
          <p:nvPr/>
        </p:nvSpPr>
        <p:spPr>
          <a:xfrm rot="16200000">
            <a:off x="2144429" y="3119058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36D1A3-1EE9-4D5B-9016-3711180B12F5}"/>
              </a:ext>
            </a:extLst>
          </p:cNvPr>
          <p:cNvSpPr/>
          <p:nvPr/>
        </p:nvSpPr>
        <p:spPr>
          <a:xfrm>
            <a:off x="2433513" y="3147548"/>
            <a:ext cx="221757" cy="2217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37EEBA-0FA2-45AD-BF94-97230DD91009}"/>
              </a:ext>
            </a:extLst>
          </p:cNvPr>
          <p:cNvSpPr/>
          <p:nvPr/>
        </p:nvSpPr>
        <p:spPr>
          <a:xfrm>
            <a:off x="2433513" y="3468139"/>
            <a:ext cx="221757" cy="2217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0823739-19E3-4023-8A6D-B8D6426DF312}"/>
              </a:ext>
            </a:extLst>
          </p:cNvPr>
          <p:cNvSpPr/>
          <p:nvPr/>
        </p:nvSpPr>
        <p:spPr>
          <a:xfrm rot="16200000">
            <a:off x="1332433" y="3119058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2727A6-AD1B-4886-B293-E5218F27694B}"/>
              </a:ext>
            </a:extLst>
          </p:cNvPr>
          <p:cNvSpPr/>
          <p:nvPr/>
        </p:nvSpPr>
        <p:spPr>
          <a:xfrm>
            <a:off x="1621517" y="3147548"/>
            <a:ext cx="221757" cy="2217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FC111B7-DBB5-42F5-A9F9-F5FCAD622C4E}"/>
              </a:ext>
            </a:extLst>
          </p:cNvPr>
          <p:cNvSpPr/>
          <p:nvPr/>
        </p:nvSpPr>
        <p:spPr>
          <a:xfrm>
            <a:off x="1621517" y="3468139"/>
            <a:ext cx="221757" cy="2217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E19839F-0E1A-4127-90EB-B83EB7657156}"/>
              </a:ext>
            </a:extLst>
          </p:cNvPr>
          <p:cNvSpPr/>
          <p:nvPr/>
        </p:nvSpPr>
        <p:spPr>
          <a:xfrm>
            <a:off x="3758096" y="2467841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B38D142-3955-4CDC-B454-01876E7A19D8}"/>
              </a:ext>
            </a:extLst>
          </p:cNvPr>
          <p:cNvSpPr/>
          <p:nvPr/>
        </p:nvSpPr>
        <p:spPr>
          <a:xfrm rot="5400000">
            <a:off x="4182325" y="2629197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76A0A32-725D-468A-A2BD-52393182CA8E}"/>
              </a:ext>
            </a:extLst>
          </p:cNvPr>
          <p:cNvSpPr/>
          <p:nvPr/>
        </p:nvSpPr>
        <p:spPr>
          <a:xfrm rot="5400000">
            <a:off x="3861734" y="2629197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76F534B-31CA-4030-ABE3-BF4C61F94DBD}"/>
              </a:ext>
            </a:extLst>
          </p:cNvPr>
          <p:cNvSpPr/>
          <p:nvPr/>
        </p:nvSpPr>
        <p:spPr>
          <a:xfrm>
            <a:off x="3758096" y="1652579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72BF4F-18A8-465E-A3F1-828152723D04}"/>
              </a:ext>
            </a:extLst>
          </p:cNvPr>
          <p:cNvSpPr/>
          <p:nvPr/>
        </p:nvSpPr>
        <p:spPr>
          <a:xfrm rot="5400000">
            <a:off x="4182325" y="1813935"/>
            <a:ext cx="221757" cy="2217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5D3E9EA-577D-40D4-8580-542F90EA5D7C}"/>
              </a:ext>
            </a:extLst>
          </p:cNvPr>
          <p:cNvSpPr/>
          <p:nvPr/>
        </p:nvSpPr>
        <p:spPr>
          <a:xfrm rot="5400000">
            <a:off x="3861734" y="1813935"/>
            <a:ext cx="221757" cy="2217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E9A75E6-B349-4F5F-AE9A-A87B700CA633}"/>
              </a:ext>
            </a:extLst>
          </p:cNvPr>
          <p:cNvSpPr/>
          <p:nvPr/>
        </p:nvSpPr>
        <p:spPr>
          <a:xfrm>
            <a:off x="3758096" y="840583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B4098BD-6B7C-4B9E-AD53-D51C74FD1EE4}"/>
              </a:ext>
            </a:extLst>
          </p:cNvPr>
          <p:cNvSpPr/>
          <p:nvPr/>
        </p:nvSpPr>
        <p:spPr>
          <a:xfrm rot="5400000">
            <a:off x="4182325" y="1001939"/>
            <a:ext cx="221757" cy="2217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66E2BB3-FE4E-4D82-BB3A-5A91B7C4A50E}"/>
              </a:ext>
            </a:extLst>
          </p:cNvPr>
          <p:cNvSpPr/>
          <p:nvPr/>
        </p:nvSpPr>
        <p:spPr>
          <a:xfrm rot="5400000">
            <a:off x="3861734" y="1001939"/>
            <a:ext cx="221757" cy="2217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5949F6B-D890-4749-847B-FD2BDC86CF77}"/>
              </a:ext>
            </a:extLst>
          </p:cNvPr>
          <p:cNvSpPr/>
          <p:nvPr/>
        </p:nvSpPr>
        <p:spPr>
          <a:xfrm rot="5400000">
            <a:off x="4414867" y="3185989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DAEF897-AA1D-44FA-9770-621B0A0E8291}"/>
              </a:ext>
            </a:extLst>
          </p:cNvPr>
          <p:cNvSpPr/>
          <p:nvPr/>
        </p:nvSpPr>
        <p:spPr>
          <a:xfrm rot="10800000">
            <a:off x="4706230" y="3482490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07AA872-975D-4437-B310-4BAC73C91862}"/>
              </a:ext>
            </a:extLst>
          </p:cNvPr>
          <p:cNvSpPr/>
          <p:nvPr/>
        </p:nvSpPr>
        <p:spPr>
          <a:xfrm rot="10800000">
            <a:off x="4706230" y="316189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4850E8E-7543-4C53-9FB3-CB6FA1734FCD}"/>
              </a:ext>
            </a:extLst>
          </p:cNvPr>
          <p:cNvSpPr/>
          <p:nvPr/>
        </p:nvSpPr>
        <p:spPr>
          <a:xfrm rot="5400000">
            <a:off x="5230129" y="3185989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0F179A4-C89F-40EC-8FDA-47149B95AA48}"/>
              </a:ext>
            </a:extLst>
          </p:cNvPr>
          <p:cNvSpPr/>
          <p:nvPr/>
        </p:nvSpPr>
        <p:spPr>
          <a:xfrm rot="10800000">
            <a:off x="5521492" y="3482490"/>
            <a:ext cx="221757" cy="2217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AD7E80-2DBA-43FA-8128-78EC5A7A532C}"/>
              </a:ext>
            </a:extLst>
          </p:cNvPr>
          <p:cNvSpPr/>
          <p:nvPr/>
        </p:nvSpPr>
        <p:spPr>
          <a:xfrm rot="10800000">
            <a:off x="5521492" y="3161899"/>
            <a:ext cx="221757" cy="2217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04D81229-ED23-4A21-B1E8-63704C47D342}"/>
              </a:ext>
            </a:extLst>
          </p:cNvPr>
          <p:cNvSpPr/>
          <p:nvPr/>
        </p:nvSpPr>
        <p:spPr>
          <a:xfrm rot="5400000">
            <a:off x="6042125" y="3185989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5BE13B4-AF75-4C47-BD12-6D73991D1054}"/>
              </a:ext>
            </a:extLst>
          </p:cNvPr>
          <p:cNvSpPr/>
          <p:nvPr/>
        </p:nvSpPr>
        <p:spPr>
          <a:xfrm rot="10800000">
            <a:off x="6333488" y="3482490"/>
            <a:ext cx="221757" cy="2217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861A37E-9DAA-477F-A281-79E7425D7183}"/>
              </a:ext>
            </a:extLst>
          </p:cNvPr>
          <p:cNvSpPr/>
          <p:nvPr/>
        </p:nvSpPr>
        <p:spPr>
          <a:xfrm rot="10800000">
            <a:off x="6333488" y="3161899"/>
            <a:ext cx="221757" cy="2217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6C972672-5405-46CD-9D45-7C6060539DCB}"/>
              </a:ext>
            </a:extLst>
          </p:cNvPr>
          <p:cNvSpPr/>
          <p:nvPr/>
        </p:nvSpPr>
        <p:spPr>
          <a:xfrm rot="10800000">
            <a:off x="3606134" y="3843412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ACB6CD4-5427-4823-AA45-15F457F596BC}"/>
              </a:ext>
            </a:extLst>
          </p:cNvPr>
          <p:cNvSpPr/>
          <p:nvPr/>
        </p:nvSpPr>
        <p:spPr>
          <a:xfrm rot="16200000">
            <a:off x="3762352" y="4007047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FA11AFF-B9B1-407C-8E8C-590C2C2DADB5}"/>
              </a:ext>
            </a:extLst>
          </p:cNvPr>
          <p:cNvSpPr/>
          <p:nvPr/>
        </p:nvSpPr>
        <p:spPr>
          <a:xfrm rot="16200000">
            <a:off x="4082943" y="4007047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26740F46-AE23-4905-99D2-1FFAC4ADA850}"/>
              </a:ext>
            </a:extLst>
          </p:cNvPr>
          <p:cNvSpPr/>
          <p:nvPr/>
        </p:nvSpPr>
        <p:spPr>
          <a:xfrm rot="10800000">
            <a:off x="3606134" y="4658674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E99DDCC-5D0A-4DEC-95BD-E9474C0E294F}"/>
              </a:ext>
            </a:extLst>
          </p:cNvPr>
          <p:cNvSpPr/>
          <p:nvPr/>
        </p:nvSpPr>
        <p:spPr>
          <a:xfrm rot="16200000">
            <a:off x="3762352" y="4822309"/>
            <a:ext cx="221757" cy="2217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80B0A1D-DC2A-46A1-AB25-CA5ED7FDAC60}"/>
              </a:ext>
            </a:extLst>
          </p:cNvPr>
          <p:cNvSpPr/>
          <p:nvPr/>
        </p:nvSpPr>
        <p:spPr>
          <a:xfrm rot="16200000">
            <a:off x="4082943" y="4822309"/>
            <a:ext cx="221757" cy="2217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0AC3EE59-F695-4A19-A6F2-DABC8CFF74F3}"/>
              </a:ext>
            </a:extLst>
          </p:cNvPr>
          <p:cNvSpPr/>
          <p:nvPr/>
        </p:nvSpPr>
        <p:spPr>
          <a:xfrm rot="10800000">
            <a:off x="3606134" y="5470670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C4ACF36-A4D8-4D52-A7DD-235D798F8E1E}"/>
              </a:ext>
            </a:extLst>
          </p:cNvPr>
          <p:cNvSpPr/>
          <p:nvPr/>
        </p:nvSpPr>
        <p:spPr>
          <a:xfrm rot="16200000">
            <a:off x="3762352" y="5634305"/>
            <a:ext cx="221757" cy="2217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7BFC0E3-9A89-4DEB-BE5D-41D898A2B42D}"/>
              </a:ext>
            </a:extLst>
          </p:cNvPr>
          <p:cNvSpPr/>
          <p:nvPr/>
        </p:nvSpPr>
        <p:spPr>
          <a:xfrm rot="16200000">
            <a:off x="4082943" y="5634305"/>
            <a:ext cx="221757" cy="2217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45A343A-BB58-4AF3-A4FA-C15C79AC526F}"/>
              </a:ext>
            </a:extLst>
          </p:cNvPr>
          <p:cNvSpPr/>
          <p:nvPr/>
        </p:nvSpPr>
        <p:spPr>
          <a:xfrm>
            <a:off x="555372" y="1492211"/>
            <a:ext cx="399637" cy="41512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F19D657-29C7-4997-BAB5-01C9717CB3EF}"/>
              </a:ext>
            </a:extLst>
          </p:cNvPr>
          <p:cNvSpPr/>
          <p:nvPr/>
        </p:nvSpPr>
        <p:spPr>
          <a:xfrm>
            <a:off x="552891" y="5894660"/>
            <a:ext cx="399637" cy="41512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3295206-4C7A-45E5-A910-7E004921E8BC}"/>
              </a:ext>
            </a:extLst>
          </p:cNvPr>
          <p:cNvSpPr/>
          <p:nvPr/>
        </p:nvSpPr>
        <p:spPr>
          <a:xfrm>
            <a:off x="7220040" y="5894660"/>
            <a:ext cx="399637" cy="41512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AD9A856-21EF-4024-A96F-02000ECAC830}"/>
              </a:ext>
            </a:extLst>
          </p:cNvPr>
          <p:cNvSpPr/>
          <p:nvPr/>
        </p:nvSpPr>
        <p:spPr>
          <a:xfrm>
            <a:off x="7220040" y="1492211"/>
            <a:ext cx="399637" cy="41512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54E93A1-76EB-460E-9E05-6DFA49C9EB84}"/>
              </a:ext>
            </a:extLst>
          </p:cNvPr>
          <p:cNvCxnSpPr/>
          <p:nvPr/>
        </p:nvCxnSpPr>
        <p:spPr>
          <a:xfrm>
            <a:off x="2272157" y="936839"/>
            <a:ext cx="1485939" cy="1739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08DF9209-A3C5-4C34-B4A6-E8EF284A7EF0}"/>
              </a:ext>
            </a:extLst>
          </p:cNvPr>
          <p:cNvCxnSpPr>
            <a:stCxn id="35" idx="3"/>
            <a:endCxn id="43" idx="1"/>
          </p:cNvCxnSpPr>
          <p:nvPr/>
        </p:nvCxnSpPr>
        <p:spPr>
          <a:xfrm>
            <a:off x="4560300" y="1113957"/>
            <a:ext cx="1070931" cy="19443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B121910-F595-4CFA-A042-375B5B9A8A26}"/>
              </a:ext>
            </a:extLst>
          </p:cNvPr>
          <p:cNvCxnSpPr>
            <a:cxnSpLocks/>
            <a:stCxn id="43" idx="3"/>
            <a:endCxn id="53" idx="1"/>
          </p:cNvCxnSpPr>
          <p:nvPr/>
        </p:nvCxnSpPr>
        <p:spPr>
          <a:xfrm rot="5400000">
            <a:off x="4483994" y="3784810"/>
            <a:ext cx="1071583" cy="12228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3C201900-B8E8-45DE-8EA0-742CB8A26EB4}"/>
              </a:ext>
            </a:extLst>
          </p:cNvPr>
          <p:cNvCxnSpPr>
            <a:cxnSpLocks/>
            <a:stCxn id="53" idx="3"/>
            <a:endCxn id="20" idx="1"/>
          </p:cNvCxnSpPr>
          <p:nvPr/>
        </p:nvCxnSpPr>
        <p:spPr>
          <a:xfrm rot="10800000">
            <a:off x="2545532" y="3793534"/>
            <a:ext cx="1060603" cy="11385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A6544CC8-19DB-4472-B011-1779A7A2104A}"/>
              </a:ext>
            </a:extLst>
          </p:cNvPr>
          <p:cNvCxnSpPr>
            <a:stCxn id="29" idx="3"/>
            <a:endCxn id="40" idx="1"/>
          </p:cNvCxnSpPr>
          <p:nvPr/>
        </p:nvCxnSpPr>
        <p:spPr>
          <a:xfrm>
            <a:off x="4560300" y="2741215"/>
            <a:ext cx="255669" cy="3170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541F8B2-F059-4AA7-9157-1D2A6AFBA88E}"/>
              </a:ext>
            </a:extLst>
          </p:cNvPr>
          <p:cNvCxnSpPr>
            <a:stCxn id="40" idx="3"/>
            <a:endCxn id="50" idx="1"/>
          </p:cNvCxnSpPr>
          <p:nvPr/>
        </p:nvCxnSpPr>
        <p:spPr>
          <a:xfrm rot="5400000">
            <a:off x="4483994" y="3784810"/>
            <a:ext cx="256321" cy="4076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7EBBD796-85D1-4472-ABD2-C6FAB527B875}"/>
              </a:ext>
            </a:extLst>
          </p:cNvPr>
          <p:cNvCxnSpPr>
            <a:stCxn id="50" idx="3"/>
            <a:endCxn id="17" idx="1"/>
          </p:cNvCxnSpPr>
          <p:nvPr/>
        </p:nvCxnSpPr>
        <p:spPr>
          <a:xfrm rot="10800000">
            <a:off x="3360794" y="3793534"/>
            <a:ext cx="245341" cy="3232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8BA0BE0D-FC0B-4C82-B625-B8E37C360C96}"/>
              </a:ext>
            </a:extLst>
          </p:cNvPr>
          <p:cNvCxnSpPr>
            <a:stCxn id="17" idx="3"/>
            <a:endCxn id="29" idx="1"/>
          </p:cNvCxnSpPr>
          <p:nvPr/>
        </p:nvCxnSpPr>
        <p:spPr>
          <a:xfrm rot="5400000" flipH="1" flipV="1">
            <a:off x="3434387" y="2667622"/>
            <a:ext cx="250115" cy="3973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A84A27E4-8B96-4BBD-9E0E-CE124FF78203}"/>
              </a:ext>
            </a:extLst>
          </p:cNvPr>
          <p:cNvCxnSpPr>
            <a:endCxn id="56" idx="1"/>
          </p:cNvCxnSpPr>
          <p:nvPr/>
        </p:nvCxnSpPr>
        <p:spPr>
          <a:xfrm rot="10800000">
            <a:off x="4408338" y="5744045"/>
            <a:ext cx="1431480" cy="1771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41AC75DE-FAF3-4022-85DC-0EE5B53E586F}"/>
              </a:ext>
            </a:extLst>
          </p:cNvPr>
          <p:cNvCxnSpPr>
            <a:cxnSpLocks/>
            <a:stCxn id="56" idx="3"/>
            <a:endCxn id="26" idx="1"/>
          </p:cNvCxnSpPr>
          <p:nvPr/>
        </p:nvCxnSpPr>
        <p:spPr>
          <a:xfrm rot="10800000">
            <a:off x="1733536" y="3793534"/>
            <a:ext cx="1872599" cy="19505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AB61CB3A-EEEB-4135-BC48-AAEB4AC3D483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rot="5400000" flipH="1" flipV="1">
            <a:off x="2213127" y="1446362"/>
            <a:ext cx="1065377" cy="20245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013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ross 15">
            <a:extLst>
              <a:ext uri="{FF2B5EF4-FFF2-40B4-BE49-F238E27FC236}">
                <a16:creationId xmlns:a16="http://schemas.microsoft.com/office/drawing/2014/main" id="{D9295832-7C2C-43CC-A2BD-208F75F6A7B0}"/>
              </a:ext>
            </a:extLst>
          </p:cNvPr>
          <p:cNvSpPr/>
          <p:nvPr/>
        </p:nvSpPr>
        <p:spPr>
          <a:xfrm>
            <a:off x="1264514" y="628765"/>
            <a:ext cx="5646779" cy="5600467"/>
          </a:xfrm>
          <a:prstGeom prst="plus">
            <a:avLst>
              <a:gd name="adj" fmla="val 4693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8F94298-754B-4D6A-92C7-F0EB2AB52506}"/>
              </a:ext>
            </a:extLst>
          </p:cNvPr>
          <p:cNvSpPr/>
          <p:nvPr/>
        </p:nvSpPr>
        <p:spPr>
          <a:xfrm>
            <a:off x="5000243" y="4494627"/>
            <a:ext cx="2924556" cy="1894449"/>
          </a:xfrm>
          <a:custGeom>
            <a:avLst/>
            <a:gdLst>
              <a:gd name="connsiteX0" fmla="*/ 0 w 2924556"/>
              <a:gd name="connsiteY0" fmla="*/ 189445 h 1894449"/>
              <a:gd name="connsiteX1" fmla="*/ 189445 w 2924556"/>
              <a:gd name="connsiteY1" fmla="*/ 0 h 1894449"/>
              <a:gd name="connsiteX2" fmla="*/ 2735111 w 2924556"/>
              <a:gd name="connsiteY2" fmla="*/ 0 h 1894449"/>
              <a:gd name="connsiteX3" fmla="*/ 2924556 w 2924556"/>
              <a:gd name="connsiteY3" fmla="*/ 189445 h 1894449"/>
              <a:gd name="connsiteX4" fmla="*/ 2924556 w 2924556"/>
              <a:gd name="connsiteY4" fmla="*/ 1705004 h 1894449"/>
              <a:gd name="connsiteX5" fmla="*/ 2735111 w 2924556"/>
              <a:gd name="connsiteY5" fmla="*/ 1894449 h 1894449"/>
              <a:gd name="connsiteX6" fmla="*/ 189445 w 2924556"/>
              <a:gd name="connsiteY6" fmla="*/ 1894449 h 1894449"/>
              <a:gd name="connsiteX7" fmla="*/ 0 w 2924556"/>
              <a:gd name="connsiteY7" fmla="*/ 1705004 h 1894449"/>
              <a:gd name="connsiteX8" fmla="*/ 0 w 2924556"/>
              <a:gd name="connsiteY8" fmla="*/ 189445 h 189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556" h="1894449">
                <a:moveTo>
                  <a:pt x="0" y="189445"/>
                </a:moveTo>
                <a:cubicBezTo>
                  <a:pt x="0" y="84817"/>
                  <a:pt x="84817" y="0"/>
                  <a:pt x="189445" y="0"/>
                </a:cubicBezTo>
                <a:lnTo>
                  <a:pt x="2735111" y="0"/>
                </a:lnTo>
                <a:cubicBezTo>
                  <a:pt x="2839739" y="0"/>
                  <a:pt x="2924556" y="84817"/>
                  <a:pt x="2924556" y="189445"/>
                </a:cubicBezTo>
                <a:lnTo>
                  <a:pt x="2924556" y="1705004"/>
                </a:lnTo>
                <a:cubicBezTo>
                  <a:pt x="2924556" y="1809632"/>
                  <a:pt x="2839739" y="1894449"/>
                  <a:pt x="2735111" y="1894449"/>
                </a:cubicBezTo>
                <a:lnTo>
                  <a:pt x="189445" y="1894449"/>
                </a:lnTo>
                <a:cubicBezTo>
                  <a:pt x="84817" y="1894449"/>
                  <a:pt x="0" y="1809632"/>
                  <a:pt x="0" y="1705004"/>
                </a:cubicBezTo>
                <a:lnTo>
                  <a:pt x="0" y="189445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9482" tIns="705727" rIns="232115" bIns="232116" numCol="1" spcCol="1270" anchor="t" anchorCtr="0">
            <a:noAutofit/>
          </a:bodyPr>
          <a:lstStyle/>
          <a:p>
            <a:pPr marL="0" lvl="1" algn="r" defTabSz="1733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900" kern="1200" dirty="0"/>
              <a:t>Roots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E40F864-2FCC-4CC6-B0C5-052A4D0AEF67}"/>
              </a:ext>
            </a:extLst>
          </p:cNvPr>
          <p:cNvSpPr/>
          <p:nvPr/>
        </p:nvSpPr>
        <p:spPr>
          <a:xfrm>
            <a:off x="228600" y="4494627"/>
            <a:ext cx="2924556" cy="1894449"/>
          </a:xfrm>
          <a:custGeom>
            <a:avLst/>
            <a:gdLst>
              <a:gd name="connsiteX0" fmla="*/ 0 w 2924556"/>
              <a:gd name="connsiteY0" fmla="*/ 189445 h 1894449"/>
              <a:gd name="connsiteX1" fmla="*/ 189445 w 2924556"/>
              <a:gd name="connsiteY1" fmla="*/ 0 h 1894449"/>
              <a:gd name="connsiteX2" fmla="*/ 2735111 w 2924556"/>
              <a:gd name="connsiteY2" fmla="*/ 0 h 1894449"/>
              <a:gd name="connsiteX3" fmla="*/ 2924556 w 2924556"/>
              <a:gd name="connsiteY3" fmla="*/ 189445 h 1894449"/>
              <a:gd name="connsiteX4" fmla="*/ 2924556 w 2924556"/>
              <a:gd name="connsiteY4" fmla="*/ 1705004 h 1894449"/>
              <a:gd name="connsiteX5" fmla="*/ 2735111 w 2924556"/>
              <a:gd name="connsiteY5" fmla="*/ 1894449 h 1894449"/>
              <a:gd name="connsiteX6" fmla="*/ 189445 w 2924556"/>
              <a:gd name="connsiteY6" fmla="*/ 1894449 h 1894449"/>
              <a:gd name="connsiteX7" fmla="*/ 0 w 2924556"/>
              <a:gd name="connsiteY7" fmla="*/ 1705004 h 1894449"/>
              <a:gd name="connsiteX8" fmla="*/ 0 w 2924556"/>
              <a:gd name="connsiteY8" fmla="*/ 189445 h 189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556" h="1894449">
                <a:moveTo>
                  <a:pt x="0" y="189445"/>
                </a:moveTo>
                <a:cubicBezTo>
                  <a:pt x="0" y="84817"/>
                  <a:pt x="84817" y="0"/>
                  <a:pt x="189445" y="0"/>
                </a:cubicBezTo>
                <a:lnTo>
                  <a:pt x="2735111" y="0"/>
                </a:lnTo>
                <a:cubicBezTo>
                  <a:pt x="2839739" y="0"/>
                  <a:pt x="2924556" y="84817"/>
                  <a:pt x="2924556" y="189445"/>
                </a:cubicBezTo>
                <a:lnTo>
                  <a:pt x="2924556" y="1705004"/>
                </a:lnTo>
                <a:cubicBezTo>
                  <a:pt x="2924556" y="1809632"/>
                  <a:pt x="2839739" y="1894449"/>
                  <a:pt x="2735111" y="1894449"/>
                </a:cubicBezTo>
                <a:lnTo>
                  <a:pt x="189445" y="1894449"/>
                </a:lnTo>
                <a:cubicBezTo>
                  <a:pt x="84817" y="1894449"/>
                  <a:pt x="0" y="1809632"/>
                  <a:pt x="0" y="1705004"/>
                </a:cubicBezTo>
                <a:lnTo>
                  <a:pt x="0" y="189445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2115" tIns="705727" rIns="1109482" bIns="232116" numCol="1" spcCol="1270" anchor="t" anchorCtr="0">
            <a:noAutofit/>
          </a:bodyPr>
          <a:lstStyle/>
          <a:p>
            <a:pPr marL="0" lvl="1" algn="l" defTabSz="1733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900" kern="1200" dirty="0"/>
              <a:t>Roots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84D1ABE-5154-43EE-B94E-FFD9662E7A1C}"/>
              </a:ext>
            </a:extLst>
          </p:cNvPr>
          <p:cNvSpPr/>
          <p:nvPr/>
        </p:nvSpPr>
        <p:spPr>
          <a:xfrm>
            <a:off x="5000243" y="468923"/>
            <a:ext cx="2924556" cy="1894449"/>
          </a:xfrm>
          <a:custGeom>
            <a:avLst/>
            <a:gdLst>
              <a:gd name="connsiteX0" fmla="*/ 0 w 2924556"/>
              <a:gd name="connsiteY0" fmla="*/ 189445 h 1894449"/>
              <a:gd name="connsiteX1" fmla="*/ 189445 w 2924556"/>
              <a:gd name="connsiteY1" fmla="*/ 0 h 1894449"/>
              <a:gd name="connsiteX2" fmla="*/ 2735111 w 2924556"/>
              <a:gd name="connsiteY2" fmla="*/ 0 h 1894449"/>
              <a:gd name="connsiteX3" fmla="*/ 2924556 w 2924556"/>
              <a:gd name="connsiteY3" fmla="*/ 189445 h 1894449"/>
              <a:gd name="connsiteX4" fmla="*/ 2924556 w 2924556"/>
              <a:gd name="connsiteY4" fmla="*/ 1705004 h 1894449"/>
              <a:gd name="connsiteX5" fmla="*/ 2735111 w 2924556"/>
              <a:gd name="connsiteY5" fmla="*/ 1894449 h 1894449"/>
              <a:gd name="connsiteX6" fmla="*/ 189445 w 2924556"/>
              <a:gd name="connsiteY6" fmla="*/ 1894449 h 1894449"/>
              <a:gd name="connsiteX7" fmla="*/ 0 w 2924556"/>
              <a:gd name="connsiteY7" fmla="*/ 1705004 h 1894449"/>
              <a:gd name="connsiteX8" fmla="*/ 0 w 2924556"/>
              <a:gd name="connsiteY8" fmla="*/ 189445 h 189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556" h="1894449">
                <a:moveTo>
                  <a:pt x="0" y="189445"/>
                </a:moveTo>
                <a:cubicBezTo>
                  <a:pt x="0" y="84817"/>
                  <a:pt x="84817" y="0"/>
                  <a:pt x="189445" y="0"/>
                </a:cubicBezTo>
                <a:lnTo>
                  <a:pt x="2735111" y="0"/>
                </a:lnTo>
                <a:cubicBezTo>
                  <a:pt x="2839739" y="0"/>
                  <a:pt x="2924556" y="84817"/>
                  <a:pt x="2924556" y="189445"/>
                </a:cubicBezTo>
                <a:lnTo>
                  <a:pt x="2924556" y="1705004"/>
                </a:lnTo>
                <a:cubicBezTo>
                  <a:pt x="2924556" y="1809632"/>
                  <a:pt x="2839739" y="1894449"/>
                  <a:pt x="2735111" y="1894449"/>
                </a:cubicBezTo>
                <a:lnTo>
                  <a:pt x="189445" y="1894449"/>
                </a:lnTo>
                <a:cubicBezTo>
                  <a:pt x="84817" y="1894449"/>
                  <a:pt x="0" y="1809632"/>
                  <a:pt x="0" y="1705004"/>
                </a:cubicBezTo>
                <a:lnTo>
                  <a:pt x="0" y="189445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9482" tIns="232115" rIns="232115" bIns="705728" numCol="1" spcCol="1270" anchor="t" anchorCtr="0">
            <a:noAutofit/>
          </a:bodyPr>
          <a:lstStyle/>
          <a:p>
            <a:pPr marL="0" lvl="1" algn="r" defTabSz="1733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900" kern="1200" dirty="0"/>
              <a:t>Roots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71FC577-AA93-4E79-9030-4A46429002EC}"/>
              </a:ext>
            </a:extLst>
          </p:cNvPr>
          <p:cNvSpPr/>
          <p:nvPr/>
        </p:nvSpPr>
        <p:spPr>
          <a:xfrm>
            <a:off x="228600" y="468923"/>
            <a:ext cx="2924556" cy="1894449"/>
          </a:xfrm>
          <a:custGeom>
            <a:avLst/>
            <a:gdLst>
              <a:gd name="connsiteX0" fmla="*/ 0 w 2924556"/>
              <a:gd name="connsiteY0" fmla="*/ 189445 h 1894449"/>
              <a:gd name="connsiteX1" fmla="*/ 189445 w 2924556"/>
              <a:gd name="connsiteY1" fmla="*/ 0 h 1894449"/>
              <a:gd name="connsiteX2" fmla="*/ 2735111 w 2924556"/>
              <a:gd name="connsiteY2" fmla="*/ 0 h 1894449"/>
              <a:gd name="connsiteX3" fmla="*/ 2924556 w 2924556"/>
              <a:gd name="connsiteY3" fmla="*/ 189445 h 1894449"/>
              <a:gd name="connsiteX4" fmla="*/ 2924556 w 2924556"/>
              <a:gd name="connsiteY4" fmla="*/ 1705004 h 1894449"/>
              <a:gd name="connsiteX5" fmla="*/ 2735111 w 2924556"/>
              <a:gd name="connsiteY5" fmla="*/ 1894449 h 1894449"/>
              <a:gd name="connsiteX6" fmla="*/ 189445 w 2924556"/>
              <a:gd name="connsiteY6" fmla="*/ 1894449 h 1894449"/>
              <a:gd name="connsiteX7" fmla="*/ 0 w 2924556"/>
              <a:gd name="connsiteY7" fmla="*/ 1705004 h 1894449"/>
              <a:gd name="connsiteX8" fmla="*/ 0 w 2924556"/>
              <a:gd name="connsiteY8" fmla="*/ 189445 h 189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556" h="1894449">
                <a:moveTo>
                  <a:pt x="0" y="189445"/>
                </a:moveTo>
                <a:cubicBezTo>
                  <a:pt x="0" y="84817"/>
                  <a:pt x="84817" y="0"/>
                  <a:pt x="189445" y="0"/>
                </a:cubicBezTo>
                <a:lnTo>
                  <a:pt x="2735111" y="0"/>
                </a:lnTo>
                <a:cubicBezTo>
                  <a:pt x="2839739" y="0"/>
                  <a:pt x="2924556" y="84817"/>
                  <a:pt x="2924556" y="189445"/>
                </a:cubicBezTo>
                <a:lnTo>
                  <a:pt x="2924556" y="1705004"/>
                </a:lnTo>
                <a:cubicBezTo>
                  <a:pt x="2924556" y="1809632"/>
                  <a:pt x="2839739" y="1894449"/>
                  <a:pt x="2735111" y="1894449"/>
                </a:cubicBezTo>
                <a:lnTo>
                  <a:pt x="189445" y="1894449"/>
                </a:lnTo>
                <a:cubicBezTo>
                  <a:pt x="84817" y="1894449"/>
                  <a:pt x="0" y="1809632"/>
                  <a:pt x="0" y="1705004"/>
                </a:cubicBezTo>
                <a:lnTo>
                  <a:pt x="0" y="189445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2115" tIns="232115" rIns="1109482" bIns="705728" numCol="1" spcCol="1270" anchor="t" anchorCtr="0">
            <a:noAutofit/>
          </a:bodyPr>
          <a:lstStyle/>
          <a:p>
            <a:pPr marL="0" lvl="1" algn="l" defTabSz="1733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900" kern="1200" dirty="0"/>
              <a:t>Roots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57D11F-D19C-48C5-823C-FFB5383322F4}"/>
              </a:ext>
            </a:extLst>
          </p:cNvPr>
          <p:cNvSpPr/>
          <p:nvPr/>
        </p:nvSpPr>
        <p:spPr>
          <a:xfrm>
            <a:off x="1286954" y="628766"/>
            <a:ext cx="2563426" cy="2563426"/>
          </a:xfrm>
          <a:custGeom>
            <a:avLst/>
            <a:gdLst>
              <a:gd name="connsiteX0" fmla="*/ 0 w 2563426"/>
              <a:gd name="connsiteY0" fmla="*/ 2563426 h 2563426"/>
              <a:gd name="connsiteX1" fmla="*/ 2563426 w 2563426"/>
              <a:gd name="connsiteY1" fmla="*/ 0 h 2563426"/>
              <a:gd name="connsiteX2" fmla="*/ 2563426 w 2563426"/>
              <a:gd name="connsiteY2" fmla="*/ 2563426 h 2563426"/>
              <a:gd name="connsiteX3" fmla="*/ 0 w 2563426"/>
              <a:gd name="connsiteY3" fmla="*/ 2563426 h 256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3426" h="2563426">
                <a:moveTo>
                  <a:pt x="0" y="2563426"/>
                </a:moveTo>
                <a:cubicBezTo>
                  <a:pt x="0" y="1147685"/>
                  <a:pt x="1147685" y="0"/>
                  <a:pt x="2563426" y="0"/>
                </a:cubicBezTo>
                <a:lnTo>
                  <a:pt x="2563426" y="2563426"/>
                </a:lnTo>
                <a:lnTo>
                  <a:pt x="0" y="256342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5978" tIns="1205978" rIns="455168" bIns="455168" numCol="1" spcCol="1270" anchor="ctr" anchorCtr="0">
            <a:noAutofit/>
          </a:bodyPr>
          <a:lstStyle/>
          <a:p>
            <a:pPr marL="0" lvl="0" indent="0" algn="ctr" defTabSz="2844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400" kern="1200" dirty="0"/>
              <a:t>A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8040CA4-404C-47FC-B204-ED497B10B033}"/>
              </a:ext>
            </a:extLst>
          </p:cNvPr>
          <p:cNvSpPr/>
          <p:nvPr/>
        </p:nvSpPr>
        <p:spPr>
          <a:xfrm>
            <a:off x="4327567" y="628767"/>
            <a:ext cx="2563426" cy="2563426"/>
          </a:xfrm>
          <a:custGeom>
            <a:avLst/>
            <a:gdLst>
              <a:gd name="connsiteX0" fmla="*/ 0 w 2563426"/>
              <a:gd name="connsiteY0" fmla="*/ 2563426 h 2563426"/>
              <a:gd name="connsiteX1" fmla="*/ 2563426 w 2563426"/>
              <a:gd name="connsiteY1" fmla="*/ 0 h 2563426"/>
              <a:gd name="connsiteX2" fmla="*/ 2563426 w 2563426"/>
              <a:gd name="connsiteY2" fmla="*/ 2563426 h 2563426"/>
              <a:gd name="connsiteX3" fmla="*/ 0 w 2563426"/>
              <a:gd name="connsiteY3" fmla="*/ 2563426 h 256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3426" h="2563426">
                <a:moveTo>
                  <a:pt x="0" y="0"/>
                </a:moveTo>
                <a:cubicBezTo>
                  <a:pt x="1415741" y="0"/>
                  <a:pt x="2563426" y="1147685"/>
                  <a:pt x="2563426" y="2563426"/>
                </a:cubicBezTo>
                <a:lnTo>
                  <a:pt x="0" y="25634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5168" tIns="1205978" rIns="1205978" bIns="455168" numCol="1" spcCol="1270" anchor="ctr" anchorCtr="0">
            <a:noAutofit/>
          </a:bodyPr>
          <a:lstStyle/>
          <a:p>
            <a:pPr marL="0" lvl="0" indent="0" algn="ctr" defTabSz="2844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400" kern="1200" dirty="0"/>
              <a:t>B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23B774F-1B28-454B-8CFD-A13C39DD3847}"/>
              </a:ext>
            </a:extLst>
          </p:cNvPr>
          <p:cNvSpPr/>
          <p:nvPr/>
        </p:nvSpPr>
        <p:spPr>
          <a:xfrm>
            <a:off x="4331392" y="3665806"/>
            <a:ext cx="2563427" cy="2563427"/>
          </a:xfrm>
          <a:custGeom>
            <a:avLst/>
            <a:gdLst>
              <a:gd name="connsiteX0" fmla="*/ 0 w 2563426"/>
              <a:gd name="connsiteY0" fmla="*/ 2563426 h 2563426"/>
              <a:gd name="connsiteX1" fmla="*/ 2563426 w 2563426"/>
              <a:gd name="connsiteY1" fmla="*/ 0 h 2563426"/>
              <a:gd name="connsiteX2" fmla="*/ 2563426 w 2563426"/>
              <a:gd name="connsiteY2" fmla="*/ 2563426 h 2563426"/>
              <a:gd name="connsiteX3" fmla="*/ 0 w 2563426"/>
              <a:gd name="connsiteY3" fmla="*/ 2563426 h 256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3426" h="2563426">
                <a:moveTo>
                  <a:pt x="2563426" y="0"/>
                </a:moveTo>
                <a:cubicBezTo>
                  <a:pt x="2563426" y="1415741"/>
                  <a:pt x="1415741" y="2563426"/>
                  <a:pt x="0" y="2563426"/>
                </a:cubicBezTo>
                <a:lnTo>
                  <a:pt x="0" y="0"/>
                </a:lnTo>
                <a:lnTo>
                  <a:pt x="2563426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5168" tIns="455169" rIns="1205979" bIns="1205977" numCol="1" spcCol="1270" anchor="ctr" anchorCtr="0">
            <a:noAutofit/>
          </a:bodyPr>
          <a:lstStyle/>
          <a:p>
            <a:pPr marL="0" lvl="0" indent="0" algn="ctr" defTabSz="2844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400" kern="1200" dirty="0"/>
              <a:t>C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78FB34A-07D9-482C-ADB0-3E00D1E233F5}"/>
              </a:ext>
            </a:extLst>
          </p:cNvPr>
          <p:cNvSpPr/>
          <p:nvPr/>
        </p:nvSpPr>
        <p:spPr>
          <a:xfrm>
            <a:off x="1286954" y="3665807"/>
            <a:ext cx="2563426" cy="2563426"/>
          </a:xfrm>
          <a:custGeom>
            <a:avLst/>
            <a:gdLst>
              <a:gd name="connsiteX0" fmla="*/ 0 w 2563426"/>
              <a:gd name="connsiteY0" fmla="*/ 2563426 h 2563426"/>
              <a:gd name="connsiteX1" fmla="*/ 2563426 w 2563426"/>
              <a:gd name="connsiteY1" fmla="*/ 0 h 2563426"/>
              <a:gd name="connsiteX2" fmla="*/ 2563426 w 2563426"/>
              <a:gd name="connsiteY2" fmla="*/ 2563426 h 2563426"/>
              <a:gd name="connsiteX3" fmla="*/ 0 w 2563426"/>
              <a:gd name="connsiteY3" fmla="*/ 2563426 h 256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3426" h="2563426">
                <a:moveTo>
                  <a:pt x="2563426" y="2563426"/>
                </a:moveTo>
                <a:cubicBezTo>
                  <a:pt x="1147685" y="2563426"/>
                  <a:pt x="0" y="1415741"/>
                  <a:pt x="0" y="0"/>
                </a:cubicBezTo>
                <a:lnTo>
                  <a:pt x="2563426" y="0"/>
                </a:lnTo>
                <a:lnTo>
                  <a:pt x="2563426" y="256342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5978" tIns="455168" rIns="455168" bIns="1205978" numCol="1" spcCol="1270" anchor="ctr" anchorCtr="0">
            <a:noAutofit/>
          </a:bodyPr>
          <a:lstStyle/>
          <a:p>
            <a:pPr marL="0" lvl="0" indent="0" algn="ctr" defTabSz="2844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400" kern="1200" dirty="0"/>
              <a:t>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1B94A04-3342-4BAA-B483-F0BC8038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888707"/>
          </a:xfrm>
        </p:spPr>
        <p:txBody>
          <a:bodyPr/>
          <a:lstStyle/>
          <a:p>
            <a:r>
              <a:rPr lang="en-US" dirty="0"/>
              <a:t>Abstract</a:t>
            </a:r>
            <a:br>
              <a:rPr lang="en-US" dirty="0"/>
            </a:br>
            <a:r>
              <a:rPr lang="en-US" dirty="0"/>
              <a:t>CRM Algorithm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47EEC1-CE32-4C47-ADCB-30AC6C37D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49" y="1907337"/>
            <a:ext cx="3264095" cy="447102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At start of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“roots” checkboxes are cleared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</a:t>
            </a:r>
            <a:r>
              <a:rPr lang="en-US" sz="1600" dirty="0" err="1"/>
              <a:t>crossref</a:t>
            </a:r>
            <a:r>
              <a:rPr lang="en-US" sz="1600" dirty="0"/>
              <a:t> marks are grey or white</a:t>
            </a:r>
            <a:endParaRPr lang="en-US" dirty="0"/>
          </a:p>
          <a:p>
            <a:r>
              <a:rPr lang="en-US" dirty="0"/>
              <a:t>During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Color newly created </a:t>
            </a:r>
            <a:r>
              <a:rPr lang="en-US" sz="1600" dirty="0" err="1"/>
              <a:t>crossref</a:t>
            </a:r>
            <a:r>
              <a:rPr lang="en-US" sz="1600" dirty="0"/>
              <a:t> marks black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Free </a:t>
            </a:r>
            <a:r>
              <a:rPr lang="en-US" sz="1600" dirty="0" err="1"/>
              <a:t>crossrefs</a:t>
            </a:r>
            <a:r>
              <a:rPr lang="en-US" sz="1600" dirty="0"/>
              <a:t> with white “out” and “in” marks</a:t>
            </a:r>
            <a:endParaRPr lang="en-US" dirty="0"/>
          </a:p>
          <a:p>
            <a:r>
              <a:rPr lang="en-US" dirty="0"/>
              <a:t>End epoch only 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“roots” boxes are checked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black “out” marks have black “in” marks</a:t>
            </a:r>
          </a:p>
          <a:p>
            <a:r>
              <a:rPr lang="en-US" dirty="0"/>
              <a:t>End epoch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Coloring all grey “out” marks white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Coloring all black marks grey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Clearing all “roots” checkboxes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(</a:t>
            </a:r>
            <a:r>
              <a:rPr lang="en-US" sz="1600" dirty="0" err="1"/>
              <a:t>bikeshedding</a:t>
            </a:r>
            <a:r>
              <a:rPr lang="en-US" sz="1600" dirty="0"/>
              <a:t> details for parallelism)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10192E6-6DB8-459A-BBBB-28939B971718}"/>
              </a:ext>
            </a:extLst>
          </p:cNvPr>
          <p:cNvSpPr/>
          <p:nvPr/>
        </p:nvSpPr>
        <p:spPr>
          <a:xfrm rot="16200000">
            <a:off x="2959691" y="3119058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FEA2BC-5B99-437D-B797-64E5375BFE8D}"/>
              </a:ext>
            </a:extLst>
          </p:cNvPr>
          <p:cNvSpPr/>
          <p:nvPr/>
        </p:nvSpPr>
        <p:spPr>
          <a:xfrm>
            <a:off x="3248775" y="3147548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CE3A3E-EEF0-4D61-8EE6-D6BD8BB688A7}"/>
              </a:ext>
            </a:extLst>
          </p:cNvPr>
          <p:cNvSpPr/>
          <p:nvPr/>
        </p:nvSpPr>
        <p:spPr>
          <a:xfrm>
            <a:off x="3248775" y="346813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C9408E8-A898-4E2D-A4D3-D4E08F88B529}"/>
              </a:ext>
            </a:extLst>
          </p:cNvPr>
          <p:cNvSpPr/>
          <p:nvPr/>
        </p:nvSpPr>
        <p:spPr>
          <a:xfrm rot="16200000">
            <a:off x="2144429" y="3119058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36D1A3-1EE9-4D5B-9016-3711180B12F5}"/>
              </a:ext>
            </a:extLst>
          </p:cNvPr>
          <p:cNvSpPr/>
          <p:nvPr/>
        </p:nvSpPr>
        <p:spPr>
          <a:xfrm>
            <a:off x="2433513" y="3147548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37EEBA-0FA2-45AD-BF94-97230DD91009}"/>
              </a:ext>
            </a:extLst>
          </p:cNvPr>
          <p:cNvSpPr/>
          <p:nvPr/>
        </p:nvSpPr>
        <p:spPr>
          <a:xfrm>
            <a:off x="2433513" y="346813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0823739-19E3-4023-8A6D-B8D6426DF312}"/>
              </a:ext>
            </a:extLst>
          </p:cNvPr>
          <p:cNvSpPr/>
          <p:nvPr/>
        </p:nvSpPr>
        <p:spPr>
          <a:xfrm rot="16200000">
            <a:off x="1332433" y="3119058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2727A6-AD1B-4886-B293-E5218F27694B}"/>
              </a:ext>
            </a:extLst>
          </p:cNvPr>
          <p:cNvSpPr/>
          <p:nvPr/>
        </p:nvSpPr>
        <p:spPr>
          <a:xfrm>
            <a:off x="1621517" y="3147548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FC111B7-DBB5-42F5-A9F9-F5FCAD622C4E}"/>
              </a:ext>
            </a:extLst>
          </p:cNvPr>
          <p:cNvSpPr/>
          <p:nvPr/>
        </p:nvSpPr>
        <p:spPr>
          <a:xfrm>
            <a:off x="1621517" y="346813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E19839F-0E1A-4127-90EB-B83EB7657156}"/>
              </a:ext>
            </a:extLst>
          </p:cNvPr>
          <p:cNvSpPr/>
          <p:nvPr/>
        </p:nvSpPr>
        <p:spPr>
          <a:xfrm>
            <a:off x="3758096" y="2467841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B38D142-3955-4CDC-B454-01876E7A19D8}"/>
              </a:ext>
            </a:extLst>
          </p:cNvPr>
          <p:cNvSpPr/>
          <p:nvPr/>
        </p:nvSpPr>
        <p:spPr>
          <a:xfrm rot="5400000">
            <a:off x="4182325" y="2629197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76A0A32-725D-468A-A2BD-52393182CA8E}"/>
              </a:ext>
            </a:extLst>
          </p:cNvPr>
          <p:cNvSpPr/>
          <p:nvPr/>
        </p:nvSpPr>
        <p:spPr>
          <a:xfrm rot="5400000">
            <a:off x="3861734" y="2629197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76F534B-31CA-4030-ABE3-BF4C61F94DBD}"/>
              </a:ext>
            </a:extLst>
          </p:cNvPr>
          <p:cNvSpPr/>
          <p:nvPr/>
        </p:nvSpPr>
        <p:spPr>
          <a:xfrm>
            <a:off x="3758096" y="1652579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72BF4F-18A8-465E-A3F1-828152723D04}"/>
              </a:ext>
            </a:extLst>
          </p:cNvPr>
          <p:cNvSpPr/>
          <p:nvPr/>
        </p:nvSpPr>
        <p:spPr>
          <a:xfrm rot="5400000">
            <a:off x="4182325" y="1813935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5D3E9EA-577D-40D4-8580-542F90EA5D7C}"/>
              </a:ext>
            </a:extLst>
          </p:cNvPr>
          <p:cNvSpPr/>
          <p:nvPr/>
        </p:nvSpPr>
        <p:spPr>
          <a:xfrm rot="5400000">
            <a:off x="3861734" y="1813935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E9A75E6-B349-4F5F-AE9A-A87B700CA633}"/>
              </a:ext>
            </a:extLst>
          </p:cNvPr>
          <p:cNvSpPr/>
          <p:nvPr/>
        </p:nvSpPr>
        <p:spPr>
          <a:xfrm>
            <a:off x="3758096" y="840583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B4098BD-6B7C-4B9E-AD53-D51C74FD1EE4}"/>
              </a:ext>
            </a:extLst>
          </p:cNvPr>
          <p:cNvSpPr/>
          <p:nvPr/>
        </p:nvSpPr>
        <p:spPr>
          <a:xfrm rot="5400000">
            <a:off x="4182325" y="100193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66E2BB3-FE4E-4D82-BB3A-5A91B7C4A50E}"/>
              </a:ext>
            </a:extLst>
          </p:cNvPr>
          <p:cNvSpPr/>
          <p:nvPr/>
        </p:nvSpPr>
        <p:spPr>
          <a:xfrm rot="5400000">
            <a:off x="3861734" y="100193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5949F6B-D890-4749-847B-FD2BDC86CF77}"/>
              </a:ext>
            </a:extLst>
          </p:cNvPr>
          <p:cNvSpPr/>
          <p:nvPr/>
        </p:nvSpPr>
        <p:spPr>
          <a:xfrm rot="5400000">
            <a:off x="4414867" y="3185989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DAEF897-AA1D-44FA-9770-621B0A0E8291}"/>
              </a:ext>
            </a:extLst>
          </p:cNvPr>
          <p:cNvSpPr/>
          <p:nvPr/>
        </p:nvSpPr>
        <p:spPr>
          <a:xfrm rot="10800000">
            <a:off x="4706230" y="3482490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07AA872-975D-4437-B310-4BAC73C91862}"/>
              </a:ext>
            </a:extLst>
          </p:cNvPr>
          <p:cNvSpPr/>
          <p:nvPr/>
        </p:nvSpPr>
        <p:spPr>
          <a:xfrm rot="10800000">
            <a:off x="4706230" y="316189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4850E8E-7543-4C53-9FB3-CB6FA1734FCD}"/>
              </a:ext>
            </a:extLst>
          </p:cNvPr>
          <p:cNvSpPr/>
          <p:nvPr/>
        </p:nvSpPr>
        <p:spPr>
          <a:xfrm rot="5400000">
            <a:off x="5230129" y="3185989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0F179A4-C89F-40EC-8FDA-47149B95AA48}"/>
              </a:ext>
            </a:extLst>
          </p:cNvPr>
          <p:cNvSpPr/>
          <p:nvPr/>
        </p:nvSpPr>
        <p:spPr>
          <a:xfrm rot="10800000">
            <a:off x="5521492" y="3482490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AD7E80-2DBA-43FA-8128-78EC5A7A532C}"/>
              </a:ext>
            </a:extLst>
          </p:cNvPr>
          <p:cNvSpPr/>
          <p:nvPr/>
        </p:nvSpPr>
        <p:spPr>
          <a:xfrm rot="10800000">
            <a:off x="5521492" y="316189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04D81229-ED23-4A21-B1E8-63704C47D342}"/>
              </a:ext>
            </a:extLst>
          </p:cNvPr>
          <p:cNvSpPr/>
          <p:nvPr/>
        </p:nvSpPr>
        <p:spPr>
          <a:xfrm rot="5400000">
            <a:off x="6042125" y="3185989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5BE13B4-AF75-4C47-BD12-6D73991D1054}"/>
              </a:ext>
            </a:extLst>
          </p:cNvPr>
          <p:cNvSpPr/>
          <p:nvPr/>
        </p:nvSpPr>
        <p:spPr>
          <a:xfrm rot="10800000">
            <a:off x="6333488" y="3482490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861A37E-9DAA-477F-A281-79E7425D7183}"/>
              </a:ext>
            </a:extLst>
          </p:cNvPr>
          <p:cNvSpPr/>
          <p:nvPr/>
        </p:nvSpPr>
        <p:spPr>
          <a:xfrm rot="10800000">
            <a:off x="6333488" y="316189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6C972672-5405-46CD-9D45-7C6060539DCB}"/>
              </a:ext>
            </a:extLst>
          </p:cNvPr>
          <p:cNvSpPr/>
          <p:nvPr/>
        </p:nvSpPr>
        <p:spPr>
          <a:xfrm rot="10800000">
            <a:off x="3606134" y="3843412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ACB6CD4-5427-4823-AA45-15F457F596BC}"/>
              </a:ext>
            </a:extLst>
          </p:cNvPr>
          <p:cNvSpPr/>
          <p:nvPr/>
        </p:nvSpPr>
        <p:spPr>
          <a:xfrm rot="16200000">
            <a:off x="3762352" y="4007047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FA11AFF-B9B1-407C-8E8C-590C2C2DADB5}"/>
              </a:ext>
            </a:extLst>
          </p:cNvPr>
          <p:cNvSpPr/>
          <p:nvPr/>
        </p:nvSpPr>
        <p:spPr>
          <a:xfrm rot="16200000">
            <a:off x="4082943" y="4007047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26740F46-AE23-4905-99D2-1FFAC4ADA850}"/>
              </a:ext>
            </a:extLst>
          </p:cNvPr>
          <p:cNvSpPr/>
          <p:nvPr/>
        </p:nvSpPr>
        <p:spPr>
          <a:xfrm rot="10800000">
            <a:off x="3606134" y="4658674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E99DDCC-5D0A-4DEC-95BD-E9474C0E294F}"/>
              </a:ext>
            </a:extLst>
          </p:cNvPr>
          <p:cNvSpPr/>
          <p:nvPr/>
        </p:nvSpPr>
        <p:spPr>
          <a:xfrm rot="16200000">
            <a:off x="3762352" y="482230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80B0A1D-DC2A-46A1-AB25-CA5ED7FDAC60}"/>
              </a:ext>
            </a:extLst>
          </p:cNvPr>
          <p:cNvSpPr/>
          <p:nvPr/>
        </p:nvSpPr>
        <p:spPr>
          <a:xfrm rot="16200000">
            <a:off x="4082943" y="482230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0AC3EE59-F695-4A19-A6F2-DABC8CFF74F3}"/>
              </a:ext>
            </a:extLst>
          </p:cNvPr>
          <p:cNvSpPr/>
          <p:nvPr/>
        </p:nvSpPr>
        <p:spPr>
          <a:xfrm rot="10800000">
            <a:off x="3606134" y="5470670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C4ACF36-A4D8-4D52-A7DD-235D798F8E1E}"/>
              </a:ext>
            </a:extLst>
          </p:cNvPr>
          <p:cNvSpPr/>
          <p:nvPr/>
        </p:nvSpPr>
        <p:spPr>
          <a:xfrm rot="16200000">
            <a:off x="3762352" y="5634305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7BFC0E3-9A89-4DEB-BE5D-41D898A2B42D}"/>
              </a:ext>
            </a:extLst>
          </p:cNvPr>
          <p:cNvSpPr/>
          <p:nvPr/>
        </p:nvSpPr>
        <p:spPr>
          <a:xfrm rot="16200000">
            <a:off x="4082943" y="5634305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45A343A-BB58-4AF3-A4FA-C15C79AC526F}"/>
              </a:ext>
            </a:extLst>
          </p:cNvPr>
          <p:cNvSpPr/>
          <p:nvPr/>
        </p:nvSpPr>
        <p:spPr>
          <a:xfrm>
            <a:off x="555372" y="1492211"/>
            <a:ext cx="399637" cy="4151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F19D657-29C7-4997-BAB5-01C9717CB3EF}"/>
              </a:ext>
            </a:extLst>
          </p:cNvPr>
          <p:cNvSpPr/>
          <p:nvPr/>
        </p:nvSpPr>
        <p:spPr>
          <a:xfrm>
            <a:off x="552891" y="5894660"/>
            <a:ext cx="399637" cy="4151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3295206-4C7A-45E5-A910-7E004921E8BC}"/>
              </a:ext>
            </a:extLst>
          </p:cNvPr>
          <p:cNvSpPr/>
          <p:nvPr/>
        </p:nvSpPr>
        <p:spPr>
          <a:xfrm>
            <a:off x="7220040" y="5894660"/>
            <a:ext cx="399637" cy="4151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AD9A856-21EF-4024-A96F-02000ECAC830}"/>
              </a:ext>
            </a:extLst>
          </p:cNvPr>
          <p:cNvSpPr/>
          <p:nvPr/>
        </p:nvSpPr>
        <p:spPr>
          <a:xfrm>
            <a:off x="7220040" y="1492211"/>
            <a:ext cx="399637" cy="4151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3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ross 15">
            <a:extLst>
              <a:ext uri="{FF2B5EF4-FFF2-40B4-BE49-F238E27FC236}">
                <a16:creationId xmlns:a16="http://schemas.microsoft.com/office/drawing/2014/main" id="{D9295832-7C2C-43CC-A2BD-208F75F6A7B0}"/>
              </a:ext>
            </a:extLst>
          </p:cNvPr>
          <p:cNvSpPr/>
          <p:nvPr/>
        </p:nvSpPr>
        <p:spPr>
          <a:xfrm>
            <a:off x="1264514" y="628765"/>
            <a:ext cx="5646779" cy="5600467"/>
          </a:xfrm>
          <a:prstGeom prst="plus">
            <a:avLst>
              <a:gd name="adj" fmla="val 4693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8F94298-754B-4D6A-92C7-F0EB2AB52506}"/>
              </a:ext>
            </a:extLst>
          </p:cNvPr>
          <p:cNvSpPr/>
          <p:nvPr/>
        </p:nvSpPr>
        <p:spPr>
          <a:xfrm>
            <a:off x="5000243" y="4494627"/>
            <a:ext cx="2924556" cy="1894449"/>
          </a:xfrm>
          <a:custGeom>
            <a:avLst/>
            <a:gdLst>
              <a:gd name="connsiteX0" fmla="*/ 0 w 2924556"/>
              <a:gd name="connsiteY0" fmla="*/ 189445 h 1894449"/>
              <a:gd name="connsiteX1" fmla="*/ 189445 w 2924556"/>
              <a:gd name="connsiteY1" fmla="*/ 0 h 1894449"/>
              <a:gd name="connsiteX2" fmla="*/ 2735111 w 2924556"/>
              <a:gd name="connsiteY2" fmla="*/ 0 h 1894449"/>
              <a:gd name="connsiteX3" fmla="*/ 2924556 w 2924556"/>
              <a:gd name="connsiteY3" fmla="*/ 189445 h 1894449"/>
              <a:gd name="connsiteX4" fmla="*/ 2924556 w 2924556"/>
              <a:gd name="connsiteY4" fmla="*/ 1705004 h 1894449"/>
              <a:gd name="connsiteX5" fmla="*/ 2735111 w 2924556"/>
              <a:gd name="connsiteY5" fmla="*/ 1894449 h 1894449"/>
              <a:gd name="connsiteX6" fmla="*/ 189445 w 2924556"/>
              <a:gd name="connsiteY6" fmla="*/ 1894449 h 1894449"/>
              <a:gd name="connsiteX7" fmla="*/ 0 w 2924556"/>
              <a:gd name="connsiteY7" fmla="*/ 1705004 h 1894449"/>
              <a:gd name="connsiteX8" fmla="*/ 0 w 2924556"/>
              <a:gd name="connsiteY8" fmla="*/ 189445 h 189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556" h="1894449">
                <a:moveTo>
                  <a:pt x="0" y="189445"/>
                </a:moveTo>
                <a:cubicBezTo>
                  <a:pt x="0" y="84817"/>
                  <a:pt x="84817" y="0"/>
                  <a:pt x="189445" y="0"/>
                </a:cubicBezTo>
                <a:lnTo>
                  <a:pt x="2735111" y="0"/>
                </a:lnTo>
                <a:cubicBezTo>
                  <a:pt x="2839739" y="0"/>
                  <a:pt x="2924556" y="84817"/>
                  <a:pt x="2924556" y="189445"/>
                </a:cubicBezTo>
                <a:lnTo>
                  <a:pt x="2924556" y="1705004"/>
                </a:lnTo>
                <a:cubicBezTo>
                  <a:pt x="2924556" y="1809632"/>
                  <a:pt x="2839739" y="1894449"/>
                  <a:pt x="2735111" y="1894449"/>
                </a:cubicBezTo>
                <a:lnTo>
                  <a:pt x="189445" y="1894449"/>
                </a:lnTo>
                <a:cubicBezTo>
                  <a:pt x="84817" y="1894449"/>
                  <a:pt x="0" y="1809632"/>
                  <a:pt x="0" y="1705004"/>
                </a:cubicBezTo>
                <a:lnTo>
                  <a:pt x="0" y="189445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9482" tIns="705727" rIns="232115" bIns="232116" numCol="1" spcCol="1270" anchor="t" anchorCtr="0">
            <a:noAutofit/>
          </a:bodyPr>
          <a:lstStyle/>
          <a:p>
            <a:pPr marL="0" lvl="1" algn="r" defTabSz="1733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900" kern="1200" dirty="0"/>
              <a:t>Roots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E40F864-2FCC-4CC6-B0C5-052A4D0AEF67}"/>
              </a:ext>
            </a:extLst>
          </p:cNvPr>
          <p:cNvSpPr/>
          <p:nvPr/>
        </p:nvSpPr>
        <p:spPr>
          <a:xfrm>
            <a:off x="228600" y="4494627"/>
            <a:ext cx="2924556" cy="1894449"/>
          </a:xfrm>
          <a:custGeom>
            <a:avLst/>
            <a:gdLst>
              <a:gd name="connsiteX0" fmla="*/ 0 w 2924556"/>
              <a:gd name="connsiteY0" fmla="*/ 189445 h 1894449"/>
              <a:gd name="connsiteX1" fmla="*/ 189445 w 2924556"/>
              <a:gd name="connsiteY1" fmla="*/ 0 h 1894449"/>
              <a:gd name="connsiteX2" fmla="*/ 2735111 w 2924556"/>
              <a:gd name="connsiteY2" fmla="*/ 0 h 1894449"/>
              <a:gd name="connsiteX3" fmla="*/ 2924556 w 2924556"/>
              <a:gd name="connsiteY3" fmla="*/ 189445 h 1894449"/>
              <a:gd name="connsiteX4" fmla="*/ 2924556 w 2924556"/>
              <a:gd name="connsiteY4" fmla="*/ 1705004 h 1894449"/>
              <a:gd name="connsiteX5" fmla="*/ 2735111 w 2924556"/>
              <a:gd name="connsiteY5" fmla="*/ 1894449 h 1894449"/>
              <a:gd name="connsiteX6" fmla="*/ 189445 w 2924556"/>
              <a:gd name="connsiteY6" fmla="*/ 1894449 h 1894449"/>
              <a:gd name="connsiteX7" fmla="*/ 0 w 2924556"/>
              <a:gd name="connsiteY7" fmla="*/ 1705004 h 1894449"/>
              <a:gd name="connsiteX8" fmla="*/ 0 w 2924556"/>
              <a:gd name="connsiteY8" fmla="*/ 189445 h 189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556" h="1894449">
                <a:moveTo>
                  <a:pt x="0" y="189445"/>
                </a:moveTo>
                <a:cubicBezTo>
                  <a:pt x="0" y="84817"/>
                  <a:pt x="84817" y="0"/>
                  <a:pt x="189445" y="0"/>
                </a:cubicBezTo>
                <a:lnTo>
                  <a:pt x="2735111" y="0"/>
                </a:lnTo>
                <a:cubicBezTo>
                  <a:pt x="2839739" y="0"/>
                  <a:pt x="2924556" y="84817"/>
                  <a:pt x="2924556" y="189445"/>
                </a:cubicBezTo>
                <a:lnTo>
                  <a:pt x="2924556" y="1705004"/>
                </a:lnTo>
                <a:cubicBezTo>
                  <a:pt x="2924556" y="1809632"/>
                  <a:pt x="2839739" y="1894449"/>
                  <a:pt x="2735111" y="1894449"/>
                </a:cubicBezTo>
                <a:lnTo>
                  <a:pt x="189445" y="1894449"/>
                </a:lnTo>
                <a:cubicBezTo>
                  <a:pt x="84817" y="1894449"/>
                  <a:pt x="0" y="1809632"/>
                  <a:pt x="0" y="1705004"/>
                </a:cubicBezTo>
                <a:lnTo>
                  <a:pt x="0" y="189445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2115" tIns="705727" rIns="1109482" bIns="232116" numCol="1" spcCol="1270" anchor="t" anchorCtr="0">
            <a:noAutofit/>
          </a:bodyPr>
          <a:lstStyle/>
          <a:p>
            <a:pPr marL="0" lvl="1" algn="l" defTabSz="1733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900" kern="1200" dirty="0"/>
              <a:t>Roots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84D1ABE-5154-43EE-B94E-FFD9662E7A1C}"/>
              </a:ext>
            </a:extLst>
          </p:cNvPr>
          <p:cNvSpPr/>
          <p:nvPr/>
        </p:nvSpPr>
        <p:spPr>
          <a:xfrm>
            <a:off x="5000243" y="468923"/>
            <a:ext cx="2924556" cy="1894449"/>
          </a:xfrm>
          <a:custGeom>
            <a:avLst/>
            <a:gdLst>
              <a:gd name="connsiteX0" fmla="*/ 0 w 2924556"/>
              <a:gd name="connsiteY0" fmla="*/ 189445 h 1894449"/>
              <a:gd name="connsiteX1" fmla="*/ 189445 w 2924556"/>
              <a:gd name="connsiteY1" fmla="*/ 0 h 1894449"/>
              <a:gd name="connsiteX2" fmla="*/ 2735111 w 2924556"/>
              <a:gd name="connsiteY2" fmla="*/ 0 h 1894449"/>
              <a:gd name="connsiteX3" fmla="*/ 2924556 w 2924556"/>
              <a:gd name="connsiteY3" fmla="*/ 189445 h 1894449"/>
              <a:gd name="connsiteX4" fmla="*/ 2924556 w 2924556"/>
              <a:gd name="connsiteY4" fmla="*/ 1705004 h 1894449"/>
              <a:gd name="connsiteX5" fmla="*/ 2735111 w 2924556"/>
              <a:gd name="connsiteY5" fmla="*/ 1894449 h 1894449"/>
              <a:gd name="connsiteX6" fmla="*/ 189445 w 2924556"/>
              <a:gd name="connsiteY6" fmla="*/ 1894449 h 1894449"/>
              <a:gd name="connsiteX7" fmla="*/ 0 w 2924556"/>
              <a:gd name="connsiteY7" fmla="*/ 1705004 h 1894449"/>
              <a:gd name="connsiteX8" fmla="*/ 0 w 2924556"/>
              <a:gd name="connsiteY8" fmla="*/ 189445 h 189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556" h="1894449">
                <a:moveTo>
                  <a:pt x="0" y="189445"/>
                </a:moveTo>
                <a:cubicBezTo>
                  <a:pt x="0" y="84817"/>
                  <a:pt x="84817" y="0"/>
                  <a:pt x="189445" y="0"/>
                </a:cubicBezTo>
                <a:lnTo>
                  <a:pt x="2735111" y="0"/>
                </a:lnTo>
                <a:cubicBezTo>
                  <a:pt x="2839739" y="0"/>
                  <a:pt x="2924556" y="84817"/>
                  <a:pt x="2924556" y="189445"/>
                </a:cubicBezTo>
                <a:lnTo>
                  <a:pt x="2924556" y="1705004"/>
                </a:lnTo>
                <a:cubicBezTo>
                  <a:pt x="2924556" y="1809632"/>
                  <a:pt x="2839739" y="1894449"/>
                  <a:pt x="2735111" y="1894449"/>
                </a:cubicBezTo>
                <a:lnTo>
                  <a:pt x="189445" y="1894449"/>
                </a:lnTo>
                <a:cubicBezTo>
                  <a:pt x="84817" y="1894449"/>
                  <a:pt x="0" y="1809632"/>
                  <a:pt x="0" y="1705004"/>
                </a:cubicBezTo>
                <a:lnTo>
                  <a:pt x="0" y="189445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9482" tIns="232115" rIns="232115" bIns="705728" numCol="1" spcCol="1270" anchor="t" anchorCtr="0">
            <a:noAutofit/>
          </a:bodyPr>
          <a:lstStyle/>
          <a:p>
            <a:pPr marL="0" lvl="1" algn="r" defTabSz="1733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900" kern="1200" dirty="0"/>
              <a:t>Roots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71FC577-AA93-4E79-9030-4A46429002EC}"/>
              </a:ext>
            </a:extLst>
          </p:cNvPr>
          <p:cNvSpPr/>
          <p:nvPr/>
        </p:nvSpPr>
        <p:spPr>
          <a:xfrm>
            <a:off x="228600" y="468923"/>
            <a:ext cx="2924556" cy="1894449"/>
          </a:xfrm>
          <a:custGeom>
            <a:avLst/>
            <a:gdLst>
              <a:gd name="connsiteX0" fmla="*/ 0 w 2924556"/>
              <a:gd name="connsiteY0" fmla="*/ 189445 h 1894449"/>
              <a:gd name="connsiteX1" fmla="*/ 189445 w 2924556"/>
              <a:gd name="connsiteY1" fmla="*/ 0 h 1894449"/>
              <a:gd name="connsiteX2" fmla="*/ 2735111 w 2924556"/>
              <a:gd name="connsiteY2" fmla="*/ 0 h 1894449"/>
              <a:gd name="connsiteX3" fmla="*/ 2924556 w 2924556"/>
              <a:gd name="connsiteY3" fmla="*/ 189445 h 1894449"/>
              <a:gd name="connsiteX4" fmla="*/ 2924556 w 2924556"/>
              <a:gd name="connsiteY4" fmla="*/ 1705004 h 1894449"/>
              <a:gd name="connsiteX5" fmla="*/ 2735111 w 2924556"/>
              <a:gd name="connsiteY5" fmla="*/ 1894449 h 1894449"/>
              <a:gd name="connsiteX6" fmla="*/ 189445 w 2924556"/>
              <a:gd name="connsiteY6" fmla="*/ 1894449 h 1894449"/>
              <a:gd name="connsiteX7" fmla="*/ 0 w 2924556"/>
              <a:gd name="connsiteY7" fmla="*/ 1705004 h 1894449"/>
              <a:gd name="connsiteX8" fmla="*/ 0 w 2924556"/>
              <a:gd name="connsiteY8" fmla="*/ 189445 h 189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556" h="1894449">
                <a:moveTo>
                  <a:pt x="0" y="189445"/>
                </a:moveTo>
                <a:cubicBezTo>
                  <a:pt x="0" y="84817"/>
                  <a:pt x="84817" y="0"/>
                  <a:pt x="189445" y="0"/>
                </a:cubicBezTo>
                <a:lnTo>
                  <a:pt x="2735111" y="0"/>
                </a:lnTo>
                <a:cubicBezTo>
                  <a:pt x="2839739" y="0"/>
                  <a:pt x="2924556" y="84817"/>
                  <a:pt x="2924556" y="189445"/>
                </a:cubicBezTo>
                <a:lnTo>
                  <a:pt x="2924556" y="1705004"/>
                </a:lnTo>
                <a:cubicBezTo>
                  <a:pt x="2924556" y="1809632"/>
                  <a:pt x="2839739" y="1894449"/>
                  <a:pt x="2735111" y="1894449"/>
                </a:cubicBezTo>
                <a:lnTo>
                  <a:pt x="189445" y="1894449"/>
                </a:lnTo>
                <a:cubicBezTo>
                  <a:pt x="84817" y="1894449"/>
                  <a:pt x="0" y="1809632"/>
                  <a:pt x="0" y="1705004"/>
                </a:cubicBezTo>
                <a:lnTo>
                  <a:pt x="0" y="189445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2115" tIns="232115" rIns="1109482" bIns="705728" numCol="1" spcCol="1270" anchor="t" anchorCtr="0">
            <a:noAutofit/>
          </a:bodyPr>
          <a:lstStyle/>
          <a:p>
            <a:pPr marL="0" lvl="1" algn="l" defTabSz="1733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900" kern="1200" dirty="0"/>
              <a:t>Roots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57D11F-D19C-48C5-823C-FFB5383322F4}"/>
              </a:ext>
            </a:extLst>
          </p:cNvPr>
          <p:cNvSpPr/>
          <p:nvPr/>
        </p:nvSpPr>
        <p:spPr>
          <a:xfrm>
            <a:off x="1286954" y="628766"/>
            <a:ext cx="2563426" cy="2563426"/>
          </a:xfrm>
          <a:custGeom>
            <a:avLst/>
            <a:gdLst>
              <a:gd name="connsiteX0" fmla="*/ 0 w 2563426"/>
              <a:gd name="connsiteY0" fmla="*/ 2563426 h 2563426"/>
              <a:gd name="connsiteX1" fmla="*/ 2563426 w 2563426"/>
              <a:gd name="connsiteY1" fmla="*/ 0 h 2563426"/>
              <a:gd name="connsiteX2" fmla="*/ 2563426 w 2563426"/>
              <a:gd name="connsiteY2" fmla="*/ 2563426 h 2563426"/>
              <a:gd name="connsiteX3" fmla="*/ 0 w 2563426"/>
              <a:gd name="connsiteY3" fmla="*/ 2563426 h 256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3426" h="2563426">
                <a:moveTo>
                  <a:pt x="0" y="2563426"/>
                </a:moveTo>
                <a:cubicBezTo>
                  <a:pt x="0" y="1147685"/>
                  <a:pt x="1147685" y="0"/>
                  <a:pt x="2563426" y="0"/>
                </a:cubicBezTo>
                <a:lnTo>
                  <a:pt x="2563426" y="2563426"/>
                </a:lnTo>
                <a:lnTo>
                  <a:pt x="0" y="256342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5978" tIns="1205978" rIns="455168" bIns="455168" numCol="1" spcCol="1270" anchor="ctr" anchorCtr="0">
            <a:noAutofit/>
          </a:bodyPr>
          <a:lstStyle/>
          <a:p>
            <a:pPr marL="0" lvl="0" indent="0" algn="ctr" defTabSz="2844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400" kern="1200" dirty="0"/>
              <a:t>A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8040CA4-404C-47FC-B204-ED497B10B033}"/>
              </a:ext>
            </a:extLst>
          </p:cNvPr>
          <p:cNvSpPr/>
          <p:nvPr/>
        </p:nvSpPr>
        <p:spPr>
          <a:xfrm>
            <a:off x="4327567" y="628767"/>
            <a:ext cx="2563426" cy="2563426"/>
          </a:xfrm>
          <a:custGeom>
            <a:avLst/>
            <a:gdLst>
              <a:gd name="connsiteX0" fmla="*/ 0 w 2563426"/>
              <a:gd name="connsiteY0" fmla="*/ 2563426 h 2563426"/>
              <a:gd name="connsiteX1" fmla="*/ 2563426 w 2563426"/>
              <a:gd name="connsiteY1" fmla="*/ 0 h 2563426"/>
              <a:gd name="connsiteX2" fmla="*/ 2563426 w 2563426"/>
              <a:gd name="connsiteY2" fmla="*/ 2563426 h 2563426"/>
              <a:gd name="connsiteX3" fmla="*/ 0 w 2563426"/>
              <a:gd name="connsiteY3" fmla="*/ 2563426 h 256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3426" h="2563426">
                <a:moveTo>
                  <a:pt x="0" y="0"/>
                </a:moveTo>
                <a:cubicBezTo>
                  <a:pt x="1415741" y="0"/>
                  <a:pt x="2563426" y="1147685"/>
                  <a:pt x="2563426" y="2563426"/>
                </a:cubicBezTo>
                <a:lnTo>
                  <a:pt x="0" y="25634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5168" tIns="1205978" rIns="1205978" bIns="455168" numCol="1" spcCol="1270" anchor="ctr" anchorCtr="0">
            <a:noAutofit/>
          </a:bodyPr>
          <a:lstStyle/>
          <a:p>
            <a:pPr marL="0" lvl="0" indent="0" algn="ctr" defTabSz="2844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400" kern="1200" dirty="0"/>
              <a:t>B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23B774F-1B28-454B-8CFD-A13C39DD3847}"/>
              </a:ext>
            </a:extLst>
          </p:cNvPr>
          <p:cNvSpPr/>
          <p:nvPr/>
        </p:nvSpPr>
        <p:spPr>
          <a:xfrm>
            <a:off x="4331392" y="3665806"/>
            <a:ext cx="2563427" cy="2563427"/>
          </a:xfrm>
          <a:custGeom>
            <a:avLst/>
            <a:gdLst>
              <a:gd name="connsiteX0" fmla="*/ 0 w 2563426"/>
              <a:gd name="connsiteY0" fmla="*/ 2563426 h 2563426"/>
              <a:gd name="connsiteX1" fmla="*/ 2563426 w 2563426"/>
              <a:gd name="connsiteY1" fmla="*/ 0 h 2563426"/>
              <a:gd name="connsiteX2" fmla="*/ 2563426 w 2563426"/>
              <a:gd name="connsiteY2" fmla="*/ 2563426 h 2563426"/>
              <a:gd name="connsiteX3" fmla="*/ 0 w 2563426"/>
              <a:gd name="connsiteY3" fmla="*/ 2563426 h 256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3426" h="2563426">
                <a:moveTo>
                  <a:pt x="2563426" y="0"/>
                </a:moveTo>
                <a:cubicBezTo>
                  <a:pt x="2563426" y="1415741"/>
                  <a:pt x="1415741" y="2563426"/>
                  <a:pt x="0" y="2563426"/>
                </a:cubicBezTo>
                <a:lnTo>
                  <a:pt x="0" y="0"/>
                </a:lnTo>
                <a:lnTo>
                  <a:pt x="2563426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5168" tIns="455169" rIns="1205979" bIns="1205977" numCol="1" spcCol="1270" anchor="ctr" anchorCtr="0">
            <a:noAutofit/>
          </a:bodyPr>
          <a:lstStyle/>
          <a:p>
            <a:pPr marL="0" lvl="0" indent="0" algn="ctr" defTabSz="2844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400" kern="1200" dirty="0"/>
              <a:t>C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78FB34A-07D9-482C-ADB0-3E00D1E233F5}"/>
              </a:ext>
            </a:extLst>
          </p:cNvPr>
          <p:cNvSpPr/>
          <p:nvPr/>
        </p:nvSpPr>
        <p:spPr>
          <a:xfrm>
            <a:off x="1286954" y="3665807"/>
            <a:ext cx="2563426" cy="2563426"/>
          </a:xfrm>
          <a:custGeom>
            <a:avLst/>
            <a:gdLst>
              <a:gd name="connsiteX0" fmla="*/ 0 w 2563426"/>
              <a:gd name="connsiteY0" fmla="*/ 2563426 h 2563426"/>
              <a:gd name="connsiteX1" fmla="*/ 2563426 w 2563426"/>
              <a:gd name="connsiteY1" fmla="*/ 0 h 2563426"/>
              <a:gd name="connsiteX2" fmla="*/ 2563426 w 2563426"/>
              <a:gd name="connsiteY2" fmla="*/ 2563426 h 2563426"/>
              <a:gd name="connsiteX3" fmla="*/ 0 w 2563426"/>
              <a:gd name="connsiteY3" fmla="*/ 2563426 h 256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3426" h="2563426">
                <a:moveTo>
                  <a:pt x="2563426" y="2563426"/>
                </a:moveTo>
                <a:cubicBezTo>
                  <a:pt x="1147685" y="2563426"/>
                  <a:pt x="0" y="1415741"/>
                  <a:pt x="0" y="0"/>
                </a:cubicBezTo>
                <a:lnTo>
                  <a:pt x="2563426" y="0"/>
                </a:lnTo>
                <a:lnTo>
                  <a:pt x="2563426" y="256342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5978" tIns="455168" rIns="455168" bIns="1205978" numCol="1" spcCol="1270" anchor="ctr" anchorCtr="0">
            <a:noAutofit/>
          </a:bodyPr>
          <a:lstStyle/>
          <a:p>
            <a:pPr marL="0" lvl="0" indent="0" algn="ctr" defTabSz="2844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400" kern="1200" dirty="0"/>
              <a:t>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1B94A04-3342-4BAA-B483-F0BC8038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888707"/>
          </a:xfrm>
        </p:spPr>
        <p:txBody>
          <a:bodyPr/>
          <a:lstStyle/>
          <a:p>
            <a:r>
              <a:rPr lang="en-US" dirty="0"/>
              <a:t>CRM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47EEC1-CE32-4C47-ADCB-30AC6C37D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4743" y="1652579"/>
            <a:ext cx="3449530" cy="4725781"/>
          </a:xfrm>
        </p:spPr>
        <p:txBody>
          <a:bodyPr>
            <a:normAutofit/>
          </a:bodyPr>
          <a:lstStyle/>
          <a:p>
            <a:r>
              <a:rPr lang="en-US" dirty="0"/>
              <a:t>All-white </a:t>
            </a:r>
            <a:r>
              <a:rPr lang="en-US" dirty="0" err="1"/>
              <a:t>crossref</a:t>
            </a:r>
            <a:r>
              <a:rPr lang="en-US" dirty="0"/>
              <a:t> can be freed</a:t>
            </a:r>
          </a:p>
          <a:p>
            <a:r>
              <a:rPr lang="en-US" dirty="0"/>
              <a:t>Epoch can end because all </a:t>
            </a:r>
            <a:r>
              <a:rPr lang="en-US" dirty="0" err="1"/>
              <a:t>crossrefs</a:t>
            </a:r>
            <a:r>
              <a:rPr lang="en-US" dirty="0"/>
              <a:t> with black “out” mark also have black “in” mark</a:t>
            </a:r>
          </a:p>
          <a:p>
            <a:r>
              <a:rPr lang="en-US" dirty="0"/>
              <a:t>Grey “out” marks colored white</a:t>
            </a:r>
          </a:p>
          <a:p>
            <a:r>
              <a:rPr lang="en-US" dirty="0"/>
              <a:t>Black marks colored grey</a:t>
            </a:r>
          </a:p>
          <a:p>
            <a:r>
              <a:rPr lang="en-US" dirty="0"/>
              <a:t>“Roots” checkboxes cleared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10192E6-6DB8-459A-BBBB-28939B971718}"/>
              </a:ext>
            </a:extLst>
          </p:cNvPr>
          <p:cNvSpPr/>
          <p:nvPr/>
        </p:nvSpPr>
        <p:spPr>
          <a:xfrm rot="16200000">
            <a:off x="2959691" y="3119058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FEA2BC-5B99-437D-B797-64E5375BFE8D}"/>
              </a:ext>
            </a:extLst>
          </p:cNvPr>
          <p:cNvSpPr/>
          <p:nvPr/>
        </p:nvSpPr>
        <p:spPr>
          <a:xfrm>
            <a:off x="3248775" y="3147548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CE3A3E-EEF0-4D61-8EE6-D6BD8BB688A7}"/>
              </a:ext>
            </a:extLst>
          </p:cNvPr>
          <p:cNvSpPr/>
          <p:nvPr/>
        </p:nvSpPr>
        <p:spPr>
          <a:xfrm>
            <a:off x="3248775" y="346813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C9408E8-A898-4E2D-A4D3-D4E08F88B529}"/>
              </a:ext>
            </a:extLst>
          </p:cNvPr>
          <p:cNvSpPr/>
          <p:nvPr/>
        </p:nvSpPr>
        <p:spPr>
          <a:xfrm rot="16200000">
            <a:off x="2144429" y="3119058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36D1A3-1EE9-4D5B-9016-3711180B12F5}"/>
              </a:ext>
            </a:extLst>
          </p:cNvPr>
          <p:cNvSpPr/>
          <p:nvPr/>
        </p:nvSpPr>
        <p:spPr>
          <a:xfrm>
            <a:off x="2433513" y="3147548"/>
            <a:ext cx="221757" cy="2217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37EEBA-0FA2-45AD-BF94-97230DD91009}"/>
              </a:ext>
            </a:extLst>
          </p:cNvPr>
          <p:cNvSpPr/>
          <p:nvPr/>
        </p:nvSpPr>
        <p:spPr>
          <a:xfrm>
            <a:off x="2433513" y="3468139"/>
            <a:ext cx="221757" cy="2217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0823739-19E3-4023-8A6D-B8D6426DF312}"/>
              </a:ext>
            </a:extLst>
          </p:cNvPr>
          <p:cNvSpPr/>
          <p:nvPr/>
        </p:nvSpPr>
        <p:spPr>
          <a:xfrm rot="16200000">
            <a:off x="1332433" y="3119058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2727A6-AD1B-4886-B293-E5218F27694B}"/>
              </a:ext>
            </a:extLst>
          </p:cNvPr>
          <p:cNvSpPr/>
          <p:nvPr/>
        </p:nvSpPr>
        <p:spPr>
          <a:xfrm>
            <a:off x="1621517" y="3147548"/>
            <a:ext cx="221757" cy="2217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FC111B7-DBB5-42F5-A9F9-F5FCAD622C4E}"/>
              </a:ext>
            </a:extLst>
          </p:cNvPr>
          <p:cNvSpPr/>
          <p:nvPr/>
        </p:nvSpPr>
        <p:spPr>
          <a:xfrm>
            <a:off x="1621517" y="3468139"/>
            <a:ext cx="221757" cy="2217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E19839F-0E1A-4127-90EB-B83EB7657156}"/>
              </a:ext>
            </a:extLst>
          </p:cNvPr>
          <p:cNvSpPr/>
          <p:nvPr/>
        </p:nvSpPr>
        <p:spPr>
          <a:xfrm>
            <a:off x="3758096" y="2467841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B38D142-3955-4CDC-B454-01876E7A19D8}"/>
              </a:ext>
            </a:extLst>
          </p:cNvPr>
          <p:cNvSpPr/>
          <p:nvPr/>
        </p:nvSpPr>
        <p:spPr>
          <a:xfrm rot="5400000">
            <a:off x="4182325" y="2629197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76A0A32-725D-468A-A2BD-52393182CA8E}"/>
              </a:ext>
            </a:extLst>
          </p:cNvPr>
          <p:cNvSpPr/>
          <p:nvPr/>
        </p:nvSpPr>
        <p:spPr>
          <a:xfrm rot="5400000">
            <a:off x="3861734" y="2629197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76F534B-31CA-4030-ABE3-BF4C61F94DBD}"/>
              </a:ext>
            </a:extLst>
          </p:cNvPr>
          <p:cNvSpPr/>
          <p:nvPr/>
        </p:nvSpPr>
        <p:spPr>
          <a:xfrm>
            <a:off x="3758096" y="1652579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72BF4F-18A8-465E-A3F1-828152723D04}"/>
              </a:ext>
            </a:extLst>
          </p:cNvPr>
          <p:cNvSpPr/>
          <p:nvPr/>
        </p:nvSpPr>
        <p:spPr>
          <a:xfrm rot="5400000">
            <a:off x="4182325" y="1813935"/>
            <a:ext cx="221757" cy="2217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5D3E9EA-577D-40D4-8580-542F90EA5D7C}"/>
              </a:ext>
            </a:extLst>
          </p:cNvPr>
          <p:cNvSpPr/>
          <p:nvPr/>
        </p:nvSpPr>
        <p:spPr>
          <a:xfrm rot="5400000">
            <a:off x="3861734" y="1813935"/>
            <a:ext cx="221757" cy="2217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E9A75E6-B349-4F5F-AE9A-A87B700CA633}"/>
              </a:ext>
            </a:extLst>
          </p:cNvPr>
          <p:cNvSpPr/>
          <p:nvPr/>
        </p:nvSpPr>
        <p:spPr>
          <a:xfrm>
            <a:off x="3758096" y="840583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B4098BD-6B7C-4B9E-AD53-D51C74FD1EE4}"/>
              </a:ext>
            </a:extLst>
          </p:cNvPr>
          <p:cNvSpPr/>
          <p:nvPr/>
        </p:nvSpPr>
        <p:spPr>
          <a:xfrm rot="5400000">
            <a:off x="4182325" y="1001939"/>
            <a:ext cx="221757" cy="2217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66E2BB3-FE4E-4D82-BB3A-5A91B7C4A50E}"/>
              </a:ext>
            </a:extLst>
          </p:cNvPr>
          <p:cNvSpPr/>
          <p:nvPr/>
        </p:nvSpPr>
        <p:spPr>
          <a:xfrm rot="5400000">
            <a:off x="3861734" y="1001939"/>
            <a:ext cx="221757" cy="2217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5949F6B-D890-4749-847B-FD2BDC86CF77}"/>
              </a:ext>
            </a:extLst>
          </p:cNvPr>
          <p:cNvSpPr/>
          <p:nvPr/>
        </p:nvSpPr>
        <p:spPr>
          <a:xfrm rot="5400000">
            <a:off x="4414867" y="3185989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DAEF897-AA1D-44FA-9770-621B0A0E8291}"/>
              </a:ext>
            </a:extLst>
          </p:cNvPr>
          <p:cNvSpPr/>
          <p:nvPr/>
        </p:nvSpPr>
        <p:spPr>
          <a:xfrm rot="10800000">
            <a:off x="4706230" y="3482490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07AA872-975D-4437-B310-4BAC73C91862}"/>
              </a:ext>
            </a:extLst>
          </p:cNvPr>
          <p:cNvSpPr/>
          <p:nvPr/>
        </p:nvSpPr>
        <p:spPr>
          <a:xfrm rot="10800000">
            <a:off x="4706230" y="316189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4850E8E-7543-4C53-9FB3-CB6FA1734FCD}"/>
              </a:ext>
            </a:extLst>
          </p:cNvPr>
          <p:cNvSpPr/>
          <p:nvPr/>
        </p:nvSpPr>
        <p:spPr>
          <a:xfrm rot="5400000">
            <a:off x="5230129" y="3185989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0F179A4-C89F-40EC-8FDA-47149B95AA48}"/>
              </a:ext>
            </a:extLst>
          </p:cNvPr>
          <p:cNvSpPr/>
          <p:nvPr/>
        </p:nvSpPr>
        <p:spPr>
          <a:xfrm rot="10800000">
            <a:off x="5521492" y="3482490"/>
            <a:ext cx="221757" cy="2217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AD7E80-2DBA-43FA-8128-78EC5A7A532C}"/>
              </a:ext>
            </a:extLst>
          </p:cNvPr>
          <p:cNvSpPr/>
          <p:nvPr/>
        </p:nvSpPr>
        <p:spPr>
          <a:xfrm rot="10800000">
            <a:off x="5521492" y="3161899"/>
            <a:ext cx="221757" cy="2217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3B2559-6199-4854-9B08-304F28DFEC35}"/>
              </a:ext>
            </a:extLst>
          </p:cNvPr>
          <p:cNvGrpSpPr/>
          <p:nvPr/>
        </p:nvGrpSpPr>
        <p:grpSpPr>
          <a:xfrm>
            <a:off x="6169853" y="3058261"/>
            <a:ext cx="546748" cy="802204"/>
            <a:chOff x="6169853" y="3058261"/>
            <a:chExt cx="546748" cy="802204"/>
          </a:xfrm>
        </p:grpSpPr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04D81229-ED23-4A21-B1E8-63704C47D342}"/>
                </a:ext>
              </a:extLst>
            </p:cNvPr>
            <p:cNvSpPr/>
            <p:nvPr/>
          </p:nvSpPr>
          <p:spPr>
            <a:xfrm rot="5400000">
              <a:off x="6042125" y="3185989"/>
              <a:ext cx="802204" cy="54674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5BE13B4-AF75-4C47-BD12-6D73991D1054}"/>
                </a:ext>
              </a:extLst>
            </p:cNvPr>
            <p:cNvSpPr/>
            <p:nvPr/>
          </p:nvSpPr>
          <p:spPr>
            <a:xfrm rot="10800000">
              <a:off x="6333488" y="3482490"/>
              <a:ext cx="221757" cy="2217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861A37E-9DAA-477F-A281-79E7425D7183}"/>
                </a:ext>
              </a:extLst>
            </p:cNvPr>
            <p:cNvSpPr/>
            <p:nvPr/>
          </p:nvSpPr>
          <p:spPr>
            <a:xfrm rot="10800000">
              <a:off x="6333488" y="3161899"/>
              <a:ext cx="221757" cy="2217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6C972672-5405-46CD-9D45-7C6060539DCB}"/>
              </a:ext>
            </a:extLst>
          </p:cNvPr>
          <p:cNvSpPr/>
          <p:nvPr/>
        </p:nvSpPr>
        <p:spPr>
          <a:xfrm rot="10800000">
            <a:off x="3606134" y="3843412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ACB6CD4-5427-4823-AA45-15F457F596BC}"/>
              </a:ext>
            </a:extLst>
          </p:cNvPr>
          <p:cNvSpPr/>
          <p:nvPr/>
        </p:nvSpPr>
        <p:spPr>
          <a:xfrm rot="16200000">
            <a:off x="3762352" y="4007047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FA11AFF-B9B1-407C-8E8C-590C2C2DADB5}"/>
              </a:ext>
            </a:extLst>
          </p:cNvPr>
          <p:cNvSpPr/>
          <p:nvPr/>
        </p:nvSpPr>
        <p:spPr>
          <a:xfrm rot="16200000">
            <a:off x="4082943" y="4007047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26740F46-AE23-4905-99D2-1FFAC4ADA850}"/>
              </a:ext>
            </a:extLst>
          </p:cNvPr>
          <p:cNvSpPr/>
          <p:nvPr/>
        </p:nvSpPr>
        <p:spPr>
          <a:xfrm rot="10800000">
            <a:off x="3606134" y="4658674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E99DDCC-5D0A-4DEC-95BD-E9474C0E294F}"/>
              </a:ext>
            </a:extLst>
          </p:cNvPr>
          <p:cNvSpPr/>
          <p:nvPr/>
        </p:nvSpPr>
        <p:spPr>
          <a:xfrm rot="16200000">
            <a:off x="3762352" y="4822309"/>
            <a:ext cx="221757" cy="2217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80B0A1D-DC2A-46A1-AB25-CA5ED7FDAC60}"/>
              </a:ext>
            </a:extLst>
          </p:cNvPr>
          <p:cNvSpPr/>
          <p:nvPr/>
        </p:nvSpPr>
        <p:spPr>
          <a:xfrm rot="16200000">
            <a:off x="4082943" y="4822309"/>
            <a:ext cx="221757" cy="2217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0AC3EE59-F695-4A19-A6F2-DABC8CFF74F3}"/>
              </a:ext>
            </a:extLst>
          </p:cNvPr>
          <p:cNvSpPr/>
          <p:nvPr/>
        </p:nvSpPr>
        <p:spPr>
          <a:xfrm rot="10800000">
            <a:off x="3606134" y="5470670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C4ACF36-A4D8-4D52-A7DD-235D798F8E1E}"/>
              </a:ext>
            </a:extLst>
          </p:cNvPr>
          <p:cNvSpPr/>
          <p:nvPr/>
        </p:nvSpPr>
        <p:spPr>
          <a:xfrm rot="16200000">
            <a:off x="3762352" y="5634305"/>
            <a:ext cx="221757" cy="2217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7BFC0E3-9A89-4DEB-BE5D-41D898A2B42D}"/>
              </a:ext>
            </a:extLst>
          </p:cNvPr>
          <p:cNvSpPr/>
          <p:nvPr/>
        </p:nvSpPr>
        <p:spPr>
          <a:xfrm rot="16200000">
            <a:off x="4082943" y="5634305"/>
            <a:ext cx="221757" cy="2217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45A343A-BB58-4AF3-A4FA-C15C79AC526F}"/>
              </a:ext>
            </a:extLst>
          </p:cNvPr>
          <p:cNvSpPr/>
          <p:nvPr/>
        </p:nvSpPr>
        <p:spPr>
          <a:xfrm>
            <a:off x="555372" y="1492211"/>
            <a:ext cx="399637" cy="41512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F19D657-29C7-4997-BAB5-01C9717CB3EF}"/>
              </a:ext>
            </a:extLst>
          </p:cNvPr>
          <p:cNvSpPr/>
          <p:nvPr/>
        </p:nvSpPr>
        <p:spPr>
          <a:xfrm>
            <a:off x="552891" y="5894660"/>
            <a:ext cx="399637" cy="41512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3295206-4C7A-45E5-A910-7E004921E8BC}"/>
              </a:ext>
            </a:extLst>
          </p:cNvPr>
          <p:cNvSpPr/>
          <p:nvPr/>
        </p:nvSpPr>
        <p:spPr>
          <a:xfrm>
            <a:off x="7220040" y="5894660"/>
            <a:ext cx="399637" cy="41512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AD9A856-21EF-4024-A96F-02000ECAC830}"/>
              </a:ext>
            </a:extLst>
          </p:cNvPr>
          <p:cNvSpPr/>
          <p:nvPr/>
        </p:nvSpPr>
        <p:spPr>
          <a:xfrm>
            <a:off x="7220040" y="1492211"/>
            <a:ext cx="399637" cy="41512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54E93A1-76EB-460E-9E05-6DFA49C9EB84}"/>
              </a:ext>
            </a:extLst>
          </p:cNvPr>
          <p:cNvCxnSpPr/>
          <p:nvPr/>
        </p:nvCxnSpPr>
        <p:spPr>
          <a:xfrm>
            <a:off x="2272157" y="936839"/>
            <a:ext cx="1485939" cy="1739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08DF9209-A3C5-4C34-B4A6-E8EF284A7EF0}"/>
              </a:ext>
            </a:extLst>
          </p:cNvPr>
          <p:cNvCxnSpPr>
            <a:stCxn id="35" idx="3"/>
            <a:endCxn id="43" idx="1"/>
          </p:cNvCxnSpPr>
          <p:nvPr/>
        </p:nvCxnSpPr>
        <p:spPr>
          <a:xfrm>
            <a:off x="4560300" y="1113957"/>
            <a:ext cx="1070931" cy="19443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B121910-F595-4CFA-A042-375B5B9A8A26}"/>
              </a:ext>
            </a:extLst>
          </p:cNvPr>
          <p:cNvCxnSpPr>
            <a:cxnSpLocks/>
            <a:stCxn id="43" idx="3"/>
            <a:endCxn id="53" idx="1"/>
          </p:cNvCxnSpPr>
          <p:nvPr/>
        </p:nvCxnSpPr>
        <p:spPr>
          <a:xfrm rot="5400000">
            <a:off x="4483994" y="3784810"/>
            <a:ext cx="1071583" cy="12228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3C201900-B8E8-45DE-8EA0-742CB8A26EB4}"/>
              </a:ext>
            </a:extLst>
          </p:cNvPr>
          <p:cNvCxnSpPr>
            <a:cxnSpLocks/>
            <a:stCxn id="53" idx="3"/>
            <a:endCxn id="20" idx="1"/>
          </p:cNvCxnSpPr>
          <p:nvPr/>
        </p:nvCxnSpPr>
        <p:spPr>
          <a:xfrm rot="10800000">
            <a:off x="2545532" y="3793534"/>
            <a:ext cx="1060603" cy="11385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A6544CC8-19DB-4472-B011-1779A7A2104A}"/>
              </a:ext>
            </a:extLst>
          </p:cNvPr>
          <p:cNvCxnSpPr>
            <a:stCxn id="29" idx="3"/>
            <a:endCxn id="40" idx="1"/>
          </p:cNvCxnSpPr>
          <p:nvPr/>
        </p:nvCxnSpPr>
        <p:spPr>
          <a:xfrm>
            <a:off x="4560300" y="2741215"/>
            <a:ext cx="255669" cy="3170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541F8B2-F059-4AA7-9157-1D2A6AFBA88E}"/>
              </a:ext>
            </a:extLst>
          </p:cNvPr>
          <p:cNvCxnSpPr>
            <a:stCxn id="40" idx="3"/>
            <a:endCxn id="50" idx="1"/>
          </p:cNvCxnSpPr>
          <p:nvPr/>
        </p:nvCxnSpPr>
        <p:spPr>
          <a:xfrm rot="5400000">
            <a:off x="4483994" y="3784810"/>
            <a:ext cx="256321" cy="4076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7EBBD796-85D1-4472-ABD2-C6FAB527B875}"/>
              </a:ext>
            </a:extLst>
          </p:cNvPr>
          <p:cNvCxnSpPr>
            <a:stCxn id="50" idx="3"/>
            <a:endCxn id="17" idx="1"/>
          </p:cNvCxnSpPr>
          <p:nvPr/>
        </p:nvCxnSpPr>
        <p:spPr>
          <a:xfrm rot="10800000">
            <a:off x="3360794" y="3793534"/>
            <a:ext cx="245341" cy="3232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8BA0BE0D-FC0B-4C82-B625-B8E37C360C96}"/>
              </a:ext>
            </a:extLst>
          </p:cNvPr>
          <p:cNvCxnSpPr>
            <a:stCxn id="17" idx="3"/>
            <a:endCxn id="29" idx="1"/>
          </p:cNvCxnSpPr>
          <p:nvPr/>
        </p:nvCxnSpPr>
        <p:spPr>
          <a:xfrm rot="5400000" flipH="1" flipV="1">
            <a:off x="3434387" y="2667622"/>
            <a:ext cx="250115" cy="3973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A84A27E4-8B96-4BBD-9E0E-CE124FF78203}"/>
              </a:ext>
            </a:extLst>
          </p:cNvPr>
          <p:cNvCxnSpPr>
            <a:endCxn id="56" idx="1"/>
          </p:cNvCxnSpPr>
          <p:nvPr/>
        </p:nvCxnSpPr>
        <p:spPr>
          <a:xfrm rot="10800000">
            <a:off x="4408338" y="5744045"/>
            <a:ext cx="1431480" cy="1771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41AC75DE-FAF3-4022-85DC-0EE5B53E586F}"/>
              </a:ext>
            </a:extLst>
          </p:cNvPr>
          <p:cNvCxnSpPr>
            <a:cxnSpLocks/>
            <a:stCxn id="56" idx="3"/>
            <a:endCxn id="26" idx="1"/>
          </p:cNvCxnSpPr>
          <p:nvPr/>
        </p:nvCxnSpPr>
        <p:spPr>
          <a:xfrm rot="10800000">
            <a:off x="1733536" y="3793534"/>
            <a:ext cx="1872599" cy="19505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AB61CB3A-EEEB-4135-BC48-AAEB4AC3D483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rot="5400000" flipH="1" flipV="1">
            <a:off x="2213127" y="1446362"/>
            <a:ext cx="1065377" cy="20245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02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0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1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1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ross 15">
            <a:extLst>
              <a:ext uri="{FF2B5EF4-FFF2-40B4-BE49-F238E27FC236}">
                <a16:creationId xmlns:a16="http://schemas.microsoft.com/office/drawing/2014/main" id="{D9295832-7C2C-43CC-A2BD-208F75F6A7B0}"/>
              </a:ext>
            </a:extLst>
          </p:cNvPr>
          <p:cNvSpPr/>
          <p:nvPr/>
        </p:nvSpPr>
        <p:spPr>
          <a:xfrm>
            <a:off x="1264514" y="628765"/>
            <a:ext cx="5646779" cy="5600467"/>
          </a:xfrm>
          <a:prstGeom prst="plus">
            <a:avLst>
              <a:gd name="adj" fmla="val 4693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8F94298-754B-4D6A-92C7-F0EB2AB52506}"/>
              </a:ext>
            </a:extLst>
          </p:cNvPr>
          <p:cNvSpPr/>
          <p:nvPr/>
        </p:nvSpPr>
        <p:spPr>
          <a:xfrm>
            <a:off x="5000243" y="4494627"/>
            <a:ext cx="2924556" cy="1894449"/>
          </a:xfrm>
          <a:custGeom>
            <a:avLst/>
            <a:gdLst>
              <a:gd name="connsiteX0" fmla="*/ 0 w 2924556"/>
              <a:gd name="connsiteY0" fmla="*/ 189445 h 1894449"/>
              <a:gd name="connsiteX1" fmla="*/ 189445 w 2924556"/>
              <a:gd name="connsiteY1" fmla="*/ 0 h 1894449"/>
              <a:gd name="connsiteX2" fmla="*/ 2735111 w 2924556"/>
              <a:gd name="connsiteY2" fmla="*/ 0 h 1894449"/>
              <a:gd name="connsiteX3" fmla="*/ 2924556 w 2924556"/>
              <a:gd name="connsiteY3" fmla="*/ 189445 h 1894449"/>
              <a:gd name="connsiteX4" fmla="*/ 2924556 w 2924556"/>
              <a:gd name="connsiteY4" fmla="*/ 1705004 h 1894449"/>
              <a:gd name="connsiteX5" fmla="*/ 2735111 w 2924556"/>
              <a:gd name="connsiteY5" fmla="*/ 1894449 h 1894449"/>
              <a:gd name="connsiteX6" fmla="*/ 189445 w 2924556"/>
              <a:gd name="connsiteY6" fmla="*/ 1894449 h 1894449"/>
              <a:gd name="connsiteX7" fmla="*/ 0 w 2924556"/>
              <a:gd name="connsiteY7" fmla="*/ 1705004 h 1894449"/>
              <a:gd name="connsiteX8" fmla="*/ 0 w 2924556"/>
              <a:gd name="connsiteY8" fmla="*/ 189445 h 189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556" h="1894449">
                <a:moveTo>
                  <a:pt x="0" y="189445"/>
                </a:moveTo>
                <a:cubicBezTo>
                  <a:pt x="0" y="84817"/>
                  <a:pt x="84817" y="0"/>
                  <a:pt x="189445" y="0"/>
                </a:cubicBezTo>
                <a:lnTo>
                  <a:pt x="2735111" y="0"/>
                </a:lnTo>
                <a:cubicBezTo>
                  <a:pt x="2839739" y="0"/>
                  <a:pt x="2924556" y="84817"/>
                  <a:pt x="2924556" y="189445"/>
                </a:cubicBezTo>
                <a:lnTo>
                  <a:pt x="2924556" y="1705004"/>
                </a:lnTo>
                <a:cubicBezTo>
                  <a:pt x="2924556" y="1809632"/>
                  <a:pt x="2839739" y="1894449"/>
                  <a:pt x="2735111" y="1894449"/>
                </a:cubicBezTo>
                <a:lnTo>
                  <a:pt x="189445" y="1894449"/>
                </a:lnTo>
                <a:cubicBezTo>
                  <a:pt x="84817" y="1894449"/>
                  <a:pt x="0" y="1809632"/>
                  <a:pt x="0" y="1705004"/>
                </a:cubicBezTo>
                <a:lnTo>
                  <a:pt x="0" y="189445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9482" tIns="705727" rIns="232115" bIns="232116" numCol="1" spcCol="1270" anchor="t" anchorCtr="0">
            <a:noAutofit/>
          </a:bodyPr>
          <a:lstStyle/>
          <a:p>
            <a:pPr marL="0" lvl="1" algn="r" defTabSz="1733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900" kern="1200" dirty="0"/>
              <a:t>Roots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E40F864-2FCC-4CC6-B0C5-052A4D0AEF67}"/>
              </a:ext>
            </a:extLst>
          </p:cNvPr>
          <p:cNvSpPr/>
          <p:nvPr/>
        </p:nvSpPr>
        <p:spPr>
          <a:xfrm>
            <a:off x="228600" y="4494627"/>
            <a:ext cx="2924556" cy="1894449"/>
          </a:xfrm>
          <a:custGeom>
            <a:avLst/>
            <a:gdLst>
              <a:gd name="connsiteX0" fmla="*/ 0 w 2924556"/>
              <a:gd name="connsiteY0" fmla="*/ 189445 h 1894449"/>
              <a:gd name="connsiteX1" fmla="*/ 189445 w 2924556"/>
              <a:gd name="connsiteY1" fmla="*/ 0 h 1894449"/>
              <a:gd name="connsiteX2" fmla="*/ 2735111 w 2924556"/>
              <a:gd name="connsiteY2" fmla="*/ 0 h 1894449"/>
              <a:gd name="connsiteX3" fmla="*/ 2924556 w 2924556"/>
              <a:gd name="connsiteY3" fmla="*/ 189445 h 1894449"/>
              <a:gd name="connsiteX4" fmla="*/ 2924556 w 2924556"/>
              <a:gd name="connsiteY4" fmla="*/ 1705004 h 1894449"/>
              <a:gd name="connsiteX5" fmla="*/ 2735111 w 2924556"/>
              <a:gd name="connsiteY5" fmla="*/ 1894449 h 1894449"/>
              <a:gd name="connsiteX6" fmla="*/ 189445 w 2924556"/>
              <a:gd name="connsiteY6" fmla="*/ 1894449 h 1894449"/>
              <a:gd name="connsiteX7" fmla="*/ 0 w 2924556"/>
              <a:gd name="connsiteY7" fmla="*/ 1705004 h 1894449"/>
              <a:gd name="connsiteX8" fmla="*/ 0 w 2924556"/>
              <a:gd name="connsiteY8" fmla="*/ 189445 h 189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556" h="1894449">
                <a:moveTo>
                  <a:pt x="0" y="189445"/>
                </a:moveTo>
                <a:cubicBezTo>
                  <a:pt x="0" y="84817"/>
                  <a:pt x="84817" y="0"/>
                  <a:pt x="189445" y="0"/>
                </a:cubicBezTo>
                <a:lnTo>
                  <a:pt x="2735111" y="0"/>
                </a:lnTo>
                <a:cubicBezTo>
                  <a:pt x="2839739" y="0"/>
                  <a:pt x="2924556" y="84817"/>
                  <a:pt x="2924556" y="189445"/>
                </a:cubicBezTo>
                <a:lnTo>
                  <a:pt x="2924556" y="1705004"/>
                </a:lnTo>
                <a:cubicBezTo>
                  <a:pt x="2924556" y="1809632"/>
                  <a:pt x="2839739" y="1894449"/>
                  <a:pt x="2735111" y="1894449"/>
                </a:cubicBezTo>
                <a:lnTo>
                  <a:pt x="189445" y="1894449"/>
                </a:lnTo>
                <a:cubicBezTo>
                  <a:pt x="84817" y="1894449"/>
                  <a:pt x="0" y="1809632"/>
                  <a:pt x="0" y="1705004"/>
                </a:cubicBezTo>
                <a:lnTo>
                  <a:pt x="0" y="189445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2115" tIns="705727" rIns="1109482" bIns="232116" numCol="1" spcCol="1270" anchor="t" anchorCtr="0">
            <a:noAutofit/>
          </a:bodyPr>
          <a:lstStyle/>
          <a:p>
            <a:pPr marL="0" lvl="1" algn="l" defTabSz="1733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900" kern="1200" dirty="0"/>
              <a:t>Roots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84D1ABE-5154-43EE-B94E-FFD9662E7A1C}"/>
              </a:ext>
            </a:extLst>
          </p:cNvPr>
          <p:cNvSpPr/>
          <p:nvPr/>
        </p:nvSpPr>
        <p:spPr>
          <a:xfrm>
            <a:off x="5000243" y="468923"/>
            <a:ext cx="2924556" cy="1894449"/>
          </a:xfrm>
          <a:custGeom>
            <a:avLst/>
            <a:gdLst>
              <a:gd name="connsiteX0" fmla="*/ 0 w 2924556"/>
              <a:gd name="connsiteY0" fmla="*/ 189445 h 1894449"/>
              <a:gd name="connsiteX1" fmla="*/ 189445 w 2924556"/>
              <a:gd name="connsiteY1" fmla="*/ 0 h 1894449"/>
              <a:gd name="connsiteX2" fmla="*/ 2735111 w 2924556"/>
              <a:gd name="connsiteY2" fmla="*/ 0 h 1894449"/>
              <a:gd name="connsiteX3" fmla="*/ 2924556 w 2924556"/>
              <a:gd name="connsiteY3" fmla="*/ 189445 h 1894449"/>
              <a:gd name="connsiteX4" fmla="*/ 2924556 w 2924556"/>
              <a:gd name="connsiteY4" fmla="*/ 1705004 h 1894449"/>
              <a:gd name="connsiteX5" fmla="*/ 2735111 w 2924556"/>
              <a:gd name="connsiteY5" fmla="*/ 1894449 h 1894449"/>
              <a:gd name="connsiteX6" fmla="*/ 189445 w 2924556"/>
              <a:gd name="connsiteY6" fmla="*/ 1894449 h 1894449"/>
              <a:gd name="connsiteX7" fmla="*/ 0 w 2924556"/>
              <a:gd name="connsiteY7" fmla="*/ 1705004 h 1894449"/>
              <a:gd name="connsiteX8" fmla="*/ 0 w 2924556"/>
              <a:gd name="connsiteY8" fmla="*/ 189445 h 189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556" h="1894449">
                <a:moveTo>
                  <a:pt x="0" y="189445"/>
                </a:moveTo>
                <a:cubicBezTo>
                  <a:pt x="0" y="84817"/>
                  <a:pt x="84817" y="0"/>
                  <a:pt x="189445" y="0"/>
                </a:cubicBezTo>
                <a:lnTo>
                  <a:pt x="2735111" y="0"/>
                </a:lnTo>
                <a:cubicBezTo>
                  <a:pt x="2839739" y="0"/>
                  <a:pt x="2924556" y="84817"/>
                  <a:pt x="2924556" y="189445"/>
                </a:cubicBezTo>
                <a:lnTo>
                  <a:pt x="2924556" y="1705004"/>
                </a:lnTo>
                <a:cubicBezTo>
                  <a:pt x="2924556" y="1809632"/>
                  <a:pt x="2839739" y="1894449"/>
                  <a:pt x="2735111" y="1894449"/>
                </a:cubicBezTo>
                <a:lnTo>
                  <a:pt x="189445" y="1894449"/>
                </a:lnTo>
                <a:cubicBezTo>
                  <a:pt x="84817" y="1894449"/>
                  <a:pt x="0" y="1809632"/>
                  <a:pt x="0" y="1705004"/>
                </a:cubicBezTo>
                <a:lnTo>
                  <a:pt x="0" y="189445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9482" tIns="232115" rIns="232115" bIns="705728" numCol="1" spcCol="1270" anchor="t" anchorCtr="0">
            <a:noAutofit/>
          </a:bodyPr>
          <a:lstStyle/>
          <a:p>
            <a:pPr marL="0" lvl="1" algn="r" defTabSz="1733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900" kern="1200" dirty="0"/>
              <a:t>Roots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71FC577-AA93-4E79-9030-4A46429002EC}"/>
              </a:ext>
            </a:extLst>
          </p:cNvPr>
          <p:cNvSpPr/>
          <p:nvPr/>
        </p:nvSpPr>
        <p:spPr>
          <a:xfrm>
            <a:off x="228600" y="468923"/>
            <a:ext cx="2924556" cy="1894449"/>
          </a:xfrm>
          <a:custGeom>
            <a:avLst/>
            <a:gdLst>
              <a:gd name="connsiteX0" fmla="*/ 0 w 2924556"/>
              <a:gd name="connsiteY0" fmla="*/ 189445 h 1894449"/>
              <a:gd name="connsiteX1" fmla="*/ 189445 w 2924556"/>
              <a:gd name="connsiteY1" fmla="*/ 0 h 1894449"/>
              <a:gd name="connsiteX2" fmla="*/ 2735111 w 2924556"/>
              <a:gd name="connsiteY2" fmla="*/ 0 h 1894449"/>
              <a:gd name="connsiteX3" fmla="*/ 2924556 w 2924556"/>
              <a:gd name="connsiteY3" fmla="*/ 189445 h 1894449"/>
              <a:gd name="connsiteX4" fmla="*/ 2924556 w 2924556"/>
              <a:gd name="connsiteY4" fmla="*/ 1705004 h 1894449"/>
              <a:gd name="connsiteX5" fmla="*/ 2735111 w 2924556"/>
              <a:gd name="connsiteY5" fmla="*/ 1894449 h 1894449"/>
              <a:gd name="connsiteX6" fmla="*/ 189445 w 2924556"/>
              <a:gd name="connsiteY6" fmla="*/ 1894449 h 1894449"/>
              <a:gd name="connsiteX7" fmla="*/ 0 w 2924556"/>
              <a:gd name="connsiteY7" fmla="*/ 1705004 h 1894449"/>
              <a:gd name="connsiteX8" fmla="*/ 0 w 2924556"/>
              <a:gd name="connsiteY8" fmla="*/ 189445 h 189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556" h="1894449">
                <a:moveTo>
                  <a:pt x="0" y="189445"/>
                </a:moveTo>
                <a:cubicBezTo>
                  <a:pt x="0" y="84817"/>
                  <a:pt x="84817" y="0"/>
                  <a:pt x="189445" y="0"/>
                </a:cubicBezTo>
                <a:lnTo>
                  <a:pt x="2735111" y="0"/>
                </a:lnTo>
                <a:cubicBezTo>
                  <a:pt x="2839739" y="0"/>
                  <a:pt x="2924556" y="84817"/>
                  <a:pt x="2924556" y="189445"/>
                </a:cubicBezTo>
                <a:lnTo>
                  <a:pt x="2924556" y="1705004"/>
                </a:lnTo>
                <a:cubicBezTo>
                  <a:pt x="2924556" y="1809632"/>
                  <a:pt x="2839739" y="1894449"/>
                  <a:pt x="2735111" y="1894449"/>
                </a:cubicBezTo>
                <a:lnTo>
                  <a:pt x="189445" y="1894449"/>
                </a:lnTo>
                <a:cubicBezTo>
                  <a:pt x="84817" y="1894449"/>
                  <a:pt x="0" y="1809632"/>
                  <a:pt x="0" y="1705004"/>
                </a:cubicBezTo>
                <a:lnTo>
                  <a:pt x="0" y="189445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2115" tIns="232115" rIns="1109482" bIns="705728" numCol="1" spcCol="1270" anchor="t" anchorCtr="0">
            <a:noAutofit/>
          </a:bodyPr>
          <a:lstStyle/>
          <a:p>
            <a:pPr marL="0" lvl="1" algn="l" defTabSz="1733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900" kern="1200" dirty="0"/>
              <a:t>Roots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57D11F-D19C-48C5-823C-FFB5383322F4}"/>
              </a:ext>
            </a:extLst>
          </p:cNvPr>
          <p:cNvSpPr/>
          <p:nvPr/>
        </p:nvSpPr>
        <p:spPr>
          <a:xfrm>
            <a:off x="1286954" y="628766"/>
            <a:ext cx="2563426" cy="2563426"/>
          </a:xfrm>
          <a:custGeom>
            <a:avLst/>
            <a:gdLst>
              <a:gd name="connsiteX0" fmla="*/ 0 w 2563426"/>
              <a:gd name="connsiteY0" fmla="*/ 2563426 h 2563426"/>
              <a:gd name="connsiteX1" fmla="*/ 2563426 w 2563426"/>
              <a:gd name="connsiteY1" fmla="*/ 0 h 2563426"/>
              <a:gd name="connsiteX2" fmla="*/ 2563426 w 2563426"/>
              <a:gd name="connsiteY2" fmla="*/ 2563426 h 2563426"/>
              <a:gd name="connsiteX3" fmla="*/ 0 w 2563426"/>
              <a:gd name="connsiteY3" fmla="*/ 2563426 h 256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3426" h="2563426">
                <a:moveTo>
                  <a:pt x="0" y="2563426"/>
                </a:moveTo>
                <a:cubicBezTo>
                  <a:pt x="0" y="1147685"/>
                  <a:pt x="1147685" y="0"/>
                  <a:pt x="2563426" y="0"/>
                </a:cubicBezTo>
                <a:lnTo>
                  <a:pt x="2563426" y="2563426"/>
                </a:lnTo>
                <a:lnTo>
                  <a:pt x="0" y="256342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5978" tIns="1205978" rIns="455168" bIns="455168" numCol="1" spcCol="1270" anchor="ctr" anchorCtr="0">
            <a:noAutofit/>
          </a:bodyPr>
          <a:lstStyle/>
          <a:p>
            <a:pPr marL="0" lvl="0" indent="0" algn="ctr" defTabSz="2844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400" kern="1200" dirty="0"/>
              <a:t>A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8040CA4-404C-47FC-B204-ED497B10B033}"/>
              </a:ext>
            </a:extLst>
          </p:cNvPr>
          <p:cNvSpPr/>
          <p:nvPr/>
        </p:nvSpPr>
        <p:spPr>
          <a:xfrm>
            <a:off x="4327567" y="628767"/>
            <a:ext cx="2563426" cy="2563426"/>
          </a:xfrm>
          <a:custGeom>
            <a:avLst/>
            <a:gdLst>
              <a:gd name="connsiteX0" fmla="*/ 0 w 2563426"/>
              <a:gd name="connsiteY0" fmla="*/ 2563426 h 2563426"/>
              <a:gd name="connsiteX1" fmla="*/ 2563426 w 2563426"/>
              <a:gd name="connsiteY1" fmla="*/ 0 h 2563426"/>
              <a:gd name="connsiteX2" fmla="*/ 2563426 w 2563426"/>
              <a:gd name="connsiteY2" fmla="*/ 2563426 h 2563426"/>
              <a:gd name="connsiteX3" fmla="*/ 0 w 2563426"/>
              <a:gd name="connsiteY3" fmla="*/ 2563426 h 256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3426" h="2563426">
                <a:moveTo>
                  <a:pt x="0" y="0"/>
                </a:moveTo>
                <a:cubicBezTo>
                  <a:pt x="1415741" y="0"/>
                  <a:pt x="2563426" y="1147685"/>
                  <a:pt x="2563426" y="2563426"/>
                </a:cubicBezTo>
                <a:lnTo>
                  <a:pt x="0" y="25634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5168" tIns="1205978" rIns="1205978" bIns="455168" numCol="1" spcCol="1270" anchor="ctr" anchorCtr="0">
            <a:noAutofit/>
          </a:bodyPr>
          <a:lstStyle/>
          <a:p>
            <a:pPr marL="0" lvl="0" indent="0" algn="ctr" defTabSz="2844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400" kern="1200" dirty="0"/>
              <a:t>B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23B774F-1B28-454B-8CFD-A13C39DD3847}"/>
              </a:ext>
            </a:extLst>
          </p:cNvPr>
          <p:cNvSpPr/>
          <p:nvPr/>
        </p:nvSpPr>
        <p:spPr>
          <a:xfrm>
            <a:off x="4331392" y="3665806"/>
            <a:ext cx="2563427" cy="2563427"/>
          </a:xfrm>
          <a:custGeom>
            <a:avLst/>
            <a:gdLst>
              <a:gd name="connsiteX0" fmla="*/ 0 w 2563426"/>
              <a:gd name="connsiteY0" fmla="*/ 2563426 h 2563426"/>
              <a:gd name="connsiteX1" fmla="*/ 2563426 w 2563426"/>
              <a:gd name="connsiteY1" fmla="*/ 0 h 2563426"/>
              <a:gd name="connsiteX2" fmla="*/ 2563426 w 2563426"/>
              <a:gd name="connsiteY2" fmla="*/ 2563426 h 2563426"/>
              <a:gd name="connsiteX3" fmla="*/ 0 w 2563426"/>
              <a:gd name="connsiteY3" fmla="*/ 2563426 h 256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3426" h="2563426">
                <a:moveTo>
                  <a:pt x="2563426" y="0"/>
                </a:moveTo>
                <a:cubicBezTo>
                  <a:pt x="2563426" y="1415741"/>
                  <a:pt x="1415741" y="2563426"/>
                  <a:pt x="0" y="2563426"/>
                </a:cubicBezTo>
                <a:lnTo>
                  <a:pt x="0" y="0"/>
                </a:lnTo>
                <a:lnTo>
                  <a:pt x="2563426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5168" tIns="455169" rIns="1205979" bIns="1205977" numCol="1" spcCol="1270" anchor="ctr" anchorCtr="0">
            <a:noAutofit/>
          </a:bodyPr>
          <a:lstStyle/>
          <a:p>
            <a:pPr marL="0" lvl="0" indent="0" algn="ctr" defTabSz="2844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400" kern="1200" dirty="0"/>
              <a:t>C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78FB34A-07D9-482C-ADB0-3E00D1E233F5}"/>
              </a:ext>
            </a:extLst>
          </p:cNvPr>
          <p:cNvSpPr/>
          <p:nvPr/>
        </p:nvSpPr>
        <p:spPr>
          <a:xfrm>
            <a:off x="1286954" y="3665807"/>
            <a:ext cx="2563426" cy="2563426"/>
          </a:xfrm>
          <a:custGeom>
            <a:avLst/>
            <a:gdLst>
              <a:gd name="connsiteX0" fmla="*/ 0 w 2563426"/>
              <a:gd name="connsiteY0" fmla="*/ 2563426 h 2563426"/>
              <a:gd name="connsiteX1" fmla="*/ 2563426 w 2563426"/>
              <a:gd name="connsiteY1" fmla="*/ 0 h 2563426"/>
              <a:gd name="connsiteX2" fmla="*/ 2563426 w 2563426"/>
              <a:gd name="connsiteY2" fmla="*/ 2563426 h 2563426"/>
              <a:gd name="connsiteX3" fmla="*/ 0 w 2563426"/>
              <a:gd name="connsiteY3" fmla="*/ 2563426 h 256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3426" h="2563426">
                <a:moveTo>
                  <a:pt x="2563426" y="2563426"/>
                </a:moveTo>
                <a:cubicBezTo>
                  <a:pt x="1147685" y="2563426"/>
                  <a:pt x="0" y="1415741"/>
                  <a:pt x="0" y="0"/>
                </a:cubicBezTo>
                <a:lnTo>
                  <a:pt x="2563426" y="0"/>
                </a:lnTo>
                <a:lnTo>
                  <a:pt x="2563426" y="256342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5978" tIns="455168" rIns="455168" bIns="1205978" numCol="1" spcCol="1270" anchor="ctr" anchorCtr="0">
            <a:noAutofit/>
          </a:bodyPr>
          <a:lstStyle/>
          <a:p>
            <a:pPr marL="0" lvl="0" indent="0" algn="ctr" defTabSz="2844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400" kern="1200" dirty="0"/>
              <a:t>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1B94A04-3342-4BAA-B483-F0BC8038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888707"/>
          </a:xfrm>
        </p:spPr>
        <p:txBody>
          <a:bodyPr/>
          <a:lstStyle/>
          <a:p>
            <a:r>
              <a:rPr lang="en-US" dirty="0"/>
              <a:t>Combined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47EEC1-CE32-4C47-ADCB-30AC6C37D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4743" y="1652579"/>
            <a:ext cx="3449530" cy="4725781"/>
          </a:xfrm>
        </p:spPr>
        <p:txBody>
          <a:bodyPr>
            <a:normAutofit/>
          </a:bodyPr>
          <a:lstStyle/>
          <a:p>
            <a:r>
              <a:rPr lang="en-US" dirty="0"/>
              <a:t>Inside “</a:t>
            </a:r>
            <a:r>
              <a:rPr lang="en-US" dirty="0" err="1"/>
              <a:t>in”s</a:t>
            </a:r>
            <a:r>
              <a:rPr lang="en-US" dirty="0"/>
              <a:t> eventually colored white by each GC and eventually freed by CRM</a:t>
            </a:r>
          </a:p>
          <a:p>
            <a:r>
              <a:rPr lang="en-US" dirty="0"/>
              <a:t>Fast forward…</a:t>
            </a:r>
          </a:p>
          <a:p>
            <a:r>
              <a:rPr lang="en-US" dirty="0"/>
              <a:t>Suppose program C drops the root to CD1</a:t>
            </a:r>
          </a:p>
          <a:p>
            <a:r>
              <a:rPr lang="en-US" dirty="0"/>
              <a:t>Then “out” of CD1 can be colored white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can propagate through D, A, &amp; B, collecting garbage before epoch ends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10192E6-6DB8-459A-BBBB-28939B971718}"/>
              </a:ext>
            </a:extLst>
          </p:cNvPr>
          <p:cNvSpPr/>
          <p:nvPr/>
        </p:nvSpPr>
        <p:spPr>
          <a:xfrm rot="16200000">
            <a:off x="2959691" y="3119058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FEA2BC-5B99-437D-B797-64E5375BFE8D}"/>
              </a:ext>
            </a:extLst>
          </p:cNvPr>
          <p:cNvSpPr/>
          <p:nvPr/>
        </p:nvSpPr>
        <p:spPr>
          <a:xfrm>
            <a:off x="3248775" y="3147548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CE3A3E-EEF0-4D61-8EE6-D6BD8BB688A7}"/>
              </a:ext>
            </a:extLst>
          </p:cNvPr>
          <p:cNvSpPr/>
          <p:nvPr/>
        </p:nvSpPr>
        <p:spPr>
          <a:xfrm>
            <a:off x="3248775" y="3468139"/>
            <a:ext cx="221757" cy="2217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C9408E8-A898-4E2D-A4D3-D4E08F88B529}"/>
              </a:ext>
            </a:extLst>
          </p:cNvPr>
          <p:cNvSpPr/>
          <p:nvPr/>
        </p:nvSpPr>
        <p:spPr>
          <a:xfrm rot="16200000">
            <a:off x="2144429" y="3119058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36D1A3-1EE9-4D5B-9016-3711180B12F5}"/>
              </a:ext>
            </a:extLst>
          </p:cNvPr>
          <p:cNvSpPr/>
          <p:nvPr/>
        </p:nvSpPr>
        <p:spPr>
          <a:xfrm>
            <a:off x="2433513" y="3147548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37EEBA-0FA2-45AD-BF94-97230DD91009}"/>
              </a:ext>
            </a:extLst>
          </p:cNvPr>
          <p:cNvSpPr/>
          <p:nvPr/>
        </p:nvSpPr>
        <p:spPr>
          <a:xfrm>
            <a:off x="2433513" y="346813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0823739-19E3-4023-8A6D-B8D6426DF312}"/>
              </a:ext>
            </a:extLst>
          </p:cNvPr>
          <p:cNvSpPr/>
          <p:nvPr/>
        </p:nvSpPr>
        <p:spPr>
          <a:xfrm rot="16200000">
            <a:off x="1332433" y="3119058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2727A6-AD1B-4886-B293-E5218F27694B}"/>
              </a:ext>
            </a:extLst>
          </p:cNvPr>
          <p:cNvSpPr/>
          <p:nvPr/>
        </p:nvSpPr>
        <p:spPr>
          <a:xfrm>
            <a:off x="1621517" y="3147548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FC111B7-DBB5-42F5-A9F9-F5FCAD622C4E}"/>
              </a:ext>
            </a:extLst>
          </p:cNvPr>
          <p:cNvSpPr/>
          <p:nvPr/>
        </p:nvSpPr>
        <p:spPr>
          <a:xfrm>
            <a:off x="1621517" y="346813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E19839F-0E1A-4127-90EB-B83EB7657156}"/>
              </a:ext>
            </a:extLst>
          </p:cNvPr>
          <p:cNvSpPr/>
          <p:nvPr/>
        </p:nvSpPr>
        <p:spPr>
          <a:xfrm>
            <a:off x="3758096" y="2467841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B38D142-3955-4CDC-B454-01876E7A19D8}"/>
              </a:ext>
            </a:extLst>
          </p:cNvPr>
          <p:cNvSpPr/>
          <p:nvPr/>
        </p:nvSpPr>
        <p:spPr>
          <a:xfrm rot="5400000">
            <a:off x="4182325" y="2629197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76A0A32-725D-468A-A2BD-52393182CA8E}"/>
              </a:ext>
            </a:extLst>
          </p:cNvPr>
          <p:cNvSpPr/>
          <p:nvPr/>
        </p:nvSpPr>
        <p:spPr>
          <a:xfrm rot="5400000">
            <a:off x="3861734" y="2629197"/>
            <a:ext cx="221757" cy="2217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76F534B-31CA-4030-ABE3-BF4C61F94DBD}"/>
              </a:ext>
            </a:extLst>
          </p:cNvPr>
          <p:cNvSpPr/>
          <p:nvPr/>
        </p:nvSpPr>
        <p:spPr>
          <a:xfrm>
            <a:off x="3758096" y="1652579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72BF4F-18A8-465E-A3F1-828152723D04}"/>
              </a:ext>
            </a:extLst>
          </p:cNvPr>
          <p:cNvSpPr/>
          <p:nvPr/>
        </p:nvSpPr>
        <p:spPr>
          <a:xfrm rot="5400000">
            <a:off x="4182325" y="1813935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5D3E9EA-577D-40D4-8580-542F90EA5D7C}"/>
              </a:ext>
            </a:extLst>
          </p:cNvPr>
          <p:cNvSpPr/>
          <p:nvPr/>
        </p:nvSpPr>
        <p:spPr>
          <a:xfrm rot="5400000">
            <a:off x="3861734" y="1813935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E9A75E6-B349-4F5F-AE9A-A87B700CA633}"/>
              </a:ext>
            </a:extLst>
          </p:cNvPr>
          <p:cNvSpPr/>
          <p:nvPr/>
        </p:nvSpPr>
        <p:spPr>
          <a:xfrm>
            <a:off x="3758096" y="840583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B4098BD-6B7C-4B9E-AD53-D51C74FD1EE4}"/>
              </a:ext>
            </a:extLst>
          </p:cNvPr>
          <p:cNvSpPr/>
          <p:nvPr/>
        </p:nvSpPr>
        <p:spPr>
          <a:xfrm rot="5400000">
            <a:off x="4182325" y="100193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66E2BB3-FE4E-4D82-BB3A-5A91B7C4A50E}"/>
              </a:ext>
            </a:extLst>
          </p:cNvPr>
          <p:cNvSpPr/>
          <p:nvPr/>
        </p:nvSpPr>
        <p:spPr>
          <a:xfrm rot="5400000">
            <a:off x="3861734" y="100193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5949F6B-D890-4749-847B-FD2BDC86CF77}"/>
              </a:ext>
            </a:extLst>
          </p:cNvPr>
          <p:cNvSpPr/>
          <p:nvPr/>
        </p:nvSpPr>
        <p:spPr>
          <a:xfrm rot="5400000">
            <a:off x="4414867" y="3185989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DAEF897-AA1D-44FA-9770-621B0A0E8291}"/>
              </a:ext>
            </a:extLst>
          </p:cNvPr>
          <p:cNvSpPr/>
          <p:nvPr/>
        </p:nvSpPr>
        <p:spPr>
          <a:xfrm rot="10800000">
            <a:off x="4706230" y="3482490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07AA872-975D-4437-B310-4BAC73C91862}"/>
              </a:ext>
            </a:extLst>
          </p:cNvPr>
          <p:cNvSpPr/>
          <p:nvPr/>
        </p:nvSpPr>
        <p:spPr>
          <a:xfrm rot="10800000">
            <a:off x="4706230" y="3161899"/>
            <a:ext cx="221757" cy="2217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4850E8E-7543-4C53-9FB3-CB6FA1734FCD}"/>
              </a:ext>
            </a:extLst>
          </p:cNvPr>
          <p:cNvSpPr/>
          <p:nvPr/>
        </p:nvSpPr>
        <p:spPr>
          <a:xfrm rot="5400000">
            <a:off x="5230129" y="3185989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0F179A4-C89F-40EC-8FDA-47149B95AA48}"/>
              </a:ext>
            </a:extLst>
          </p:cNvPr>
          <p:cNvSpPr/>
          <p:nvPr/>
        </p:nvSpPr>
        <p:spPr>
          <a:xfrm rot="10800000">
            <a:off x="5521492" y="3482490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AD7E80-2DBA-43FA-8128-78EC5A7A532C}"/>
              </a:ext>
            </a:extLst>
          </p:cNvPr>
          <p:cNvSpPr/>
          <p:nvPr/>
        </p:nvSpPr>
        <p:spPr>
          <a:xfrm rot="10800000">
            <a:off x="5521492" y="316189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6C972672-5405-46CD-9D45-7C6060539DCB}"/>
              </a:ext>
            </a:extLst>
          </p:cNvPr>
          <p:cNvSpPr/>
          <p:nvPr/>
        </p:nvSpPr>
        <p:spPr>
          <a:xfrm rot="10800000">
            <a:off x="3606134" y="3843412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ACB6CD4-5427-4823-AA45-15F457F596BC}"/>
              </a:ext>
            </a:extLst>
          </p:cNvPr>
          <p:cNvSpPr/>
          <p:nvPr/>
        </p:nvSpPr>
        <p:spPr>
          <a:xfrm rot="16200000">
            <a:off x="3762352" y="4007047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FA11AFF-B9B1-407C-8E8C-590C2C2DADB5}"/>
              </a:ext>
            </a:extLst>
          </p:cNvPr>
          <p:cNvSpPr/>
          <p:nvPr/>
        </p:nvSpPr>
        <p:spPr>
          <a:xfrm rot="16200000">
            <a:off x="4082943" y="4007047"/>
            <a:ext cx="221757" cy="2217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26740F46-AE23-4905-99D2-1FFAC4ADA850}"/>
              </a:ext>
            </a:extLst>
          </p:cNvPr>
          <p:cNvSpPr/>
          <p:nvPr/>
        </p:nvSpPr>
        <p:spPr>
          <a:xfrm rot="10800000">
            <a:off x="3606134" y="4658674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E99DDCC-5D0A-4DEC-95BD-E9474C0E294F}"/>
              </a:ext>
            </a:extLst>
          </p:cNvPr>
          <p:cNvSpPr/>
          <p:nvPr/>
        </p:nvSpPr>
        <p:spPr>
          <a:xfrm rot="16200000">
            <a:off x="3762352" y="482230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80B0A1D-DC2A-46A1-AB25-CA5ED7FDAC60}"/>
              </a:ext>
            </a:extLst>
          </p:cNvPr>
          <p:cNvSpPr/>
          <p:nvPr/>
        </p:nvSpPr>
        <p:spPr>
          <a:xfrm rot="16200000">
            <a:off x="4082943" y="482230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0AC3EE59-F695-4A19-A6F2-DABC8CFF74F3}"/>
              </a:ext>
            </a:extLst>
          </p:cNvPr>
          <p:cNvSpPr/>
          <p:nvPr/>
        </p:nvSpPr>
        <p:spPr>
          <a:xfrm rot="10800000">
            <a:off x="3606134" y="5470670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C4ACF36-A4D8-4D52-A7DD-235D798F8E1E}"/>
              </a:ext>
            </a:extLst>
          </p:cNvPr>
          <p:cNvSpPr/>
          <p:nvPr/>
        </p:nvSpPr>
        <p:spPr>
          <a:xfrm rot="16200000">
            <a:off x="3762352" y="5634305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7BFC0E3-9A89-4DEB-BE5D-41D898A2B42D}"/>
              </a:ext>
            </a:extLst>
          </p:cNvPr>
          <p:cNvSpPr/>
          <p:nvPr/>
        </p:nvSpPr>
        <p:spPr>
          <a:xfrm rot="16200000">
            <a:off x="4082943" y="5634305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45A343A-BB58-4AF3-A4FA-C15C79AC526F}"/>
              </a:ext>
            </a:extLst>
          </p:cNvPr>
          <p:cNvSpPr/>
          <p:nvPr/>
        </p:nvSpPr>
        <p:spPr>
          <a:xfrm>
            <a:off x="555372" y="1492211"/>
            <a:ext cx="399637" cy="4151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F19D657-29C7-4997-BAB5-01C9717CB3EF}"/>
              </a:ext>
            </a:extLst>
          </p:cNvPr>
          <p:cNvSpPr/>
          <p:nvPr/>
        </p:nvSpPr>
        <p:spPr>
          <a:xfrm>
            <a:off x="552891" y="5894660"/>
            <a:ext cx="399637" cy="4151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3295206-4C7A-45E5-A910-7E004921E8BC}"/>
              </a:ext>
            </a:extLst>
          </p:cNvPr>
          <p:cNvSpPr/>
          <p:nvPr/>
        </p:nvSpPr>
        <p:spPr>
          <a:xfrm>
            <a:off x="7220040" y="5894660"/>
            <a:ext cx="399637" cy="4151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AD9A856-21EF-4024-A96F-02000ECAC830}"/>
              </a:ext>
            </a:extLst>
          </p:cNvPr>
          <p:cNvSpPr/>
          <p:nvPr/>
        </p:nvSpPr>
        <p:spPr>
          <a:xfrm>
            <a:off x="7220040" y="1492211"/>
            <a:ext cx="399637" cy="4151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54E93A1-76EB-460E-9E05-6DFA49C9EB84}"/>
              </a:ext>
            </a:extLst>
          </p:cNvPr>
          <p:cNvCxnSpPr/>
          <p:nvPr/>
        </p:nvCxnSpPr>
        <p:spPr>
          <a:xfrm>
            <a:off x="2272157" y="936839"/>
            <a:ext cx="1485939" cy="1739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08DF9209-A3C5-4C34-B4A6-E8EF284A7EF0}"/>
              </a:ext>
            </a:extLst>
          </p:cNvPr>
          <p:cNvCxnSpPr>
            <a:stCxn id="35" idx="3"/>
            <a:endCxn id="43" idx="1"/>
          </p:cNvCxnSpPr>
          <p:nvPr/>
        </p:nvCxnSpPr>
        <p:spPr>
          <a:xfrm>
            <a:off x="4560300" y="1113957"/>
            <a:ext cx="1070931" cy="19443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B121910-F595-4CFA-A042-375B5B9A8A26}"/>
              </a:ext>
            </a:extLst>
          </p:cNvPr>
          <p:cNvCxnSpPr>
            <a:cxnSpLocks/>
            <a:stCxn id="43" idx="3"/>
            <a:endCxn id="53" idx="1"/>
          </p:cNvCxnSpPr>
          <p:nvPr/>
        </p:nvCxnSpPr>
        <p:spPr>
          <a:xfrm rot="5400000">
            <a:off x="4483994" y="3784810"/>
            <a:ext cx="1071583" cy="12228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3C201900-B8E8-45DE-8EA0-742CB8A26EB4}"/>
              </a:ext>
            </a:extLst>
          </p:cNvPr>
          <p:cNvCxnSpPr>
            <a:cxnSpLocks/>
            <a:stCxn id="53" idx="3"/>
            <a:endCxn id="20" idx="1"/>
          </p:cNvCxnSpPr>
          <p:nvPr/>
        </p:nvCxnSpPr>
        <p:spPr>
          <a:xfrm rot="10800000">
            <a:off x="2545532" y="3793534"/>
            <a:ext cx="1060603" cy="11385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A6544CC8-19DB-4472-B011-1779A7A2104A}"/>
              </a:ext>
            </a:extLst>
          </p:cNvPr>
          <p:cNvCxnSpPr>
            <a:stCxn id="29" idx="3"/>
            <a:endCxn id="40" idx="1"/>
          </p:cNvCxnSpPr>
          <p:nvPr/>
        </p:nvCxnSpPr>
        <p:spPr>
          <a:xfrm>
            <a:off x="4560300" y="2741215"/>
            <a:ext cx="255669" cy="3170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541F8B2-F059-4AA7-9157-1D2A6AFBA88E}"/>
              </a:ext>
            </a:extLst>
          </p:cNvPr>
          <p:cNvCxnSpPr>
            <a:stCxn id="40" idx="3"/>
            <a:endCxn id="50" idx="1"/>
          </p:cNvCxnSpPr>
          <p:nvPr/>
        </p:nvCxnSpPr>
        <p:spPr>
          <a:xfrm rot="5400000">
            <a:off x="4483994" y="3784810"/>
            <a:ext cx="256321" cy="4076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7EBBD796-85D1-4472-ABD2-C6FAB527B875}"/>
              </a:ext>
            </a:extLst>
          </p:cNvPr>
          <p:cNvCxnSpPr>
            <a:stCxn id="50" idx="3"/>
            <a:endCxn id="17" idx="1"/>
          </p:cNvCxnSpPr>
          <p:nvPr/>
        </p:nvCxnSpPr>
        <p:spPr>
          <a:xfrm rot="10800000">
            <a:off x="3360794" y="3793534"/>
            <a:ext cx="245341" cy="3232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8BA0BE0D-FC0B-4C82-B625-B8E37C360C96}"/>
              </a:ext>
            </a:extLst>
          </p:cNvPr>
          <p:cNvCxnSpPr>
            <a:stCxn id="17" idx="3"/>
            <a:endCxn id="29" idx="1"/>
          </p:cNvCxnSpPr>
          <p:nvPr/>
        </p:nvCxnSpPr>
        <p:spPr>
          <a:xfrm rot="5400000" flipH="1" flipV="1">
            <a:off x="3434387" y="2667622"/>
            <a:ext cx="250115" cy="3973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A84A27E4-8B96-4BBD-9E0E-CE124FF78203}"/>
              </a:ext>
            </a:extLst>
          </p:cNvPr>
          <p:cNvCxnSpPr>
            <a:endCxn id="56" idx="1"/>
          </p:cNvCxnSpPr>
          <p:nvPr/>
        </p:nvCxnSpPr>
        <p:spPr>
          <a:xfrm rot="10800000">
            <a:off x="4408338" y="5744045"/>
            <a:ext cx="1431480" cy="1771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41AC75DE-FAF3-4022-85DC-0EE5B53E586F}"/>
              </a:ext>
            </a:extLst>
          </p:cNvPr>
          <p:cNvCxnSpPr>
            <a:cxnSpLocks/>
            <a:stCxn id="56" idx="3"/>
            <a:endCxn id="26" idx="1"/>
          </p:cNvCxnSpPr>
          <p:nvPr/>
        </p:nvCxnSpPr>
        <p:spPr>
          <a:xfrm rot="10800000">
            <a:off x="1733536" y="3793534"/>
            <a:ext cx="1872599" cy="19505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AB61CB3A-EEEB-4135-BC48-AAEB4AC3D483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rot="5400000" flipH="1" flipV="1">
            <a:off x="2213127" y="1446362"/>
            <a:ext cx="1065377" cy="20245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64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250"/>
                            </p:stCondLst>
                            <p:childTnLst>
                              <p:par>
                                <p:cTn id="6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3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750"/>
                            </p:stCondLst>
                            <p:childTnLst>
                              <p:par>
                                <p:cTn id="7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"/>
                            </p:stCondLst>
                            <p:childTnLst>
                              <p:par>
                                <p:cTn id="9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BA79D"/>
                                      </p:to>
                                    </p:animClr>
                                    <p:set>
                                      <p:cBhvr>
                                        <p:cTn id="99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BA79D"/>
                                      </p:to>
                                    </p:animClr>
                                    <p:set>
                                      <p:cBhvr>
                                        <p:cTn id="104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"/>
                            </p:stCondLst>
                            <p:childTnLst>
                              <p:par>
                                <p:cTn id="10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9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1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19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4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750"/>
                            </p:stCondLst>
                            <p:childTnLst>
                              <p:par>
                                <p:cTn id="1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9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BA79D"/>
                                      </p:to>
                                    </p:animClr>
                                    <p:set>
                                      <p:cBhvr>
                                        <p:cTn id="134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250"/>
                            </p:stCondLst>
                            <p:childTnLst>
                              <p:par>
                                <p:cTn id="1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BA79D"/>
                                      </p:to>
                                    </p:animClr>
                                    <p:set>
                                      <p:cBhvr>
                                        <p:cTn id="13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500"/>
                            </p:stCondLst>
                            <p:childTnLst>
                              <p:par>
                                <p:cTn id="1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750"/>
                            </p:stCondLst>
                            <p:childTnLst>
                              <p:par>
                                <p:cTn id="1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250"/>
                            </p:stCondLst>
                            <p:childTnLst>
                              <p:par>
                                <p:cTn id="15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500"/>
                            </p:stCondLst>
                            <p:childTnLst>
                              <p:par>
                                <p:cTn id="16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8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0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500"/>
                            </p:stCondLst>
                            <p:childTnLst>
                              <p:par>
                                <p:cTn id="23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3000"/>
                            </p:stCondLst>
                            <p:childTnLst>
                              <p:par>
                                <p:cTn id="24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4000"/>
                            </p:stCondLst>
                            <p:childTnLst>
                              <p:par>
                                <p:cTn id="24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0"/>
                            </p:stCondLst>
                            <p:childTnLst>
                              <p:par>
                                <p:cTn id="25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6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250"/>
                            </p:stCondLst>
                            <p:childTnLst>
                              <p:par>
                                <p:cTn id="26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68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7" grpId="0" animBg="1"/>
      <p:bldP spid="18" grpId="0" animBg="1"/>
      <p:bldP spid="19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0" grpId="0" animBg="1"/>
      <p:bldP spid="41" grpId="0" animBg="1"/>
      <p:bldP spid="42" grpId="0" animBg="1"/>
      <p:bldP spid="50" grpId="0" animBg="1"/>
      <p:bldP spid="51" grpId="0" animBg="1"/>
      <p:bldP spid="52" grpId="0" animBg="1"/>
      <p:bldP spid="56" grpId="0" animBg="1"/>
      <p:bldP spid="57" grpId="0" animBg="1"/>
      <p:bldP spid="5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ross 15">
            <a:extLst>
              <a:ext uri="{FF2B5EF4-FFF2-40B4-BE49-F238E27FC236}">
                <a16:creationId xmlns:a16="http://schemas.microsoft.com/office/drawing/2014/main" id="{D9295832-7C2C-43CC-A2BD-208F75F6A7B0}"/>
              </a:ext>
            </a:extLst>
          </p:cNvPr>
          <p:cNvSpPr/>
          <p:nvPr/>
        </p:nvSpPr>
        <p:spPr>
          <a:xfrm>
            <a:off x="1264514" y="628765"/>
            <a:ext cx="5646779" cy="5600467"/>
          </a:xfrm>
          <a:prstGeom prst="plus">
            <a:avLst>
              <a:gd name="adj" fmla="val 4693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8F94298-754B-4D6A-92C7-F0EB2AB52506}"/>
              </a:ext>
            </a:extLst>
          </p:cNvPr>
          <p:cNvSpPr/>
          <p:nvPr/>
        </p:nvSpPr>
        <p:spPr>
          <a:xfrm>
            <a:off x="5000243" y="4494627"/>
            <a:ext cx="2924556" cy="1894449"/>
          </a:xfrm>
          <a:custGeom>
            <a:avLst/>
            <a:gdLst>
              <a:gd name="connsiteX0" fmla="*/ 0 w 2924556"/>
              <a:gd name="connsiteY0" fmla="*/ 189445 h 1894449"/>
              <a:gd name="connsiteX1" fmla="*/ 189445 w 2924556"/>
              <a:gd name="connsiteY1" fmla="*/ 0 h 1894449"/>
              <a:gd name="connsiteX2" fmla="*/ 2735111 w 2924556"/>
              <a:gd name="connsiteY2" fmla="*/ 0 h 1894449"/>
              <a:gd name="connsiteX3" fmla="*/ 2924556 w 2924556"/>
              <a:gd name="connsiteY3" fmla="*/ 189445 h 1894449"/>
              <a:gd name="connsiteX4" fmla="*/ 2924556 w 2924556"/>
              <a:gd name="connsiteY4" fmla="*/ 1705004 h 1894449"/>
              <a:gd name="connsiteX5" fmla="*/ 2735111 w 2924556"/>
              <a:gd name="connsiteY5" fmla="*/ 1894449 h 1894449"/>
              <a:gd name="connsiteX6" fmla="*/ 189445 w 2924556"/>
              <a:gd name="connsiteY6" fmla="*/ 1894449 h 1894449"/>
              <a:gd name="connsiteX7" fmla="*/ 0 w 2924556"/>
              <a:gd name="connsiteY7" fmla="*/ 1705004 h 1894449"/>
              <a:gd name="connsiteX8" fmla="*/ 0 w 2924556"/>
              <a:gd name="connsiteY8" fmla="*/ 189445 h 189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556" h="1894449">
                <a:moveTo>
                  <a:pt x="0" y="189445"/>
                </a:moveTo>
                <a:cubicBezTo>
                  <a:pt x="0" y="84817"/>
                  <a:pt x="84817" y="0"/>
                  <a:pt x="189445" y="0"/>
                </a:cubicBezTo>
                <a:lnTo>
                  <a:pt x="2735111" y="0"/>
                </a:lnTo>
                <a:cubicBezTo>
                  <a:pt x="2839739" y="0"/>
                  <a:pt x="2924556" y="84817"/>
                  <a:pt x="2924556" y="189445"/>
                </a:cubicBezTo>
                <a:lnTo>
                  <a:pt x="2924556" y="1705004"/>
                </a:lnTo>
                <a:cubicBezTo>
                  <a:pt x="2924556" y="1809632"/>
                  <a:pt x="2839739" y="1894449"/>
                  <a:pt x="2735111" y="1894449"/>
                </a:cubicBezTo>
                <a:lnTo>
                  <a:pt x="189445" y="1894449"/>
                </a:lnTo>
                <a:cubicBezTo>
                  <a:pt x="84817" y="1894449"/>
                  <a:pt x="0" y="1809632"/>
                  <a:pt x="0" y="1705004"/>
                </a:cubicBezTo>
                <a:lnTo>
                  <a:pt x="0" y="189445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9482" tIns="705727" rIns="232115" bIns="232116" numCol="1" spcCol="1270" anchor="t" anchorCtr="0">
            <a:noAutofit/>
          </a:bodyPr>
          <a:lstStyle/>
          <a:p>
            <a:pPr marL="0" lvl="1" algn="r" defTabSz="1733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900" kern="1200" dirty="0"/>
              <a:t>Roots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E40F864-2FCC-4CC6-B0C5-052A4D0AEF67}"/>
              </a:ext>
            </a:extLst>
          </p:cNvPr>
          <p:cNvSpPr/>
          <p:nvPr/>
        </p:nvSpPr>
        <p:spPr>
          <a:xfrm>
            <a:off x="228600" y="4494627"/>
            <a:ext cx="2924556" cy="1894449"/>
          </a:xfrm>
          <a:custGeom>
            <a:avLst/>
            <a:gdLst>
              <a:gd name="connsiteX0" fmla="*/ 0 w 2924556"/>
              <a:gd name="connsiteY0" fmla="*/ 189445 h 1894449"/>
              <a:gd name="connsiteX1" fmla="*/ 189445 w 2924556"/>
              <a:gd name="connsiteY1" fmla="*/ 0 h 1894449"/>
              <a:gd name="connsiteX2" fmla="*/ 2735111 w 2924556"/>
              <a:gd name="connsiteY2" fmla="*/ 0 h 1894449"/>
              <a:gd name="connsiteX3" fmla="*/ 2924556 w 2924556"/>
              <a:gd name="connsiteY3" fmla="*/ 189445 h 1894449"/>
              <a:gd name="connsiteX4" fmla="*/ 2924556 w 2924556"/>
              <a:gd name="connsiteY4" fmla="*/ 1705004 h 1894449"/>
              <a:gd name="connsiteX5" fmla="*/ 2735111 w 2924556"/>
              <a:gd name="connsiteY5" fmla="*/ 1894449 h 1894449"/>
              <a:gd name="connsiteX6" fmla="*/ 189445 w 2924556"/>
              <a:gd name="connsiteY6" fmla="*/ 1894449 h 1894449"/>
              <a:gd name="connsiteX7" fmla="*/ 0 w 2924556"/>
              <a:gd name="connsiteY7" fmla="*/ 1705004 h 1894449"/>
              <a:gd name="connsiteX8" fmla="*/ 0 w 2924556"/>
              <a:gd name="connsiteY8" fmla="*/ 189445 h 189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556" h="1894449">
                <a:moveTo>
                  <a:pt x="0" y="189445"/>
                </a:moveTo>
                <a:cubicBezTo>
                  <a:pt x="0" y="84817"/>
                  <a:pt x="84817" y="0"/>
                  <a:pt x="189445" y="0"/>
                </a:cubicBezTo>
                <a:lnTo>
                  <a:pt x="2735111" y="0"/>
                </a:lnTo>
                <a:cubicBezTo>
                  <a:pt x="2839739" y="0"/>
                  <a:pt x="2924556" y="84817"/>
                  <a:pt x="2924556" y="189445"/>
                </a:cubicBezTo>
                <a:lnTo>
                  <a:pt x="2924556" y="1705004"/>
                </a:lnTo>
                <a:cubicBezTo>
                  <a:pt x="2924556" y="1809632"/>
                  <a:pt x="2839739" y="1894449"/>
                  <a:pt x="2735111" y="1894449"/>
                </a:cubicBezTo>
                <a:lnTo>
                  <a:pt x="189445" y="1894449"/>
                </a:lnTo>
                <a:cubicBezTo>
                  <a:pt x="84817" y="1894449"/>
                  <a:pt x="0" y="1809632"/>
                  <a:pt x="0" y="1705004"/>
                </a:cubicBezTo>
                <a:lnTo>
                  <a:pt x="0" y="189445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2115" tIns="705727" rIns="1109482" bIns="232116" numCol="1" spcCol="1270" anchor="t" anchorCtr="0">
            <a:noAutofit/>
          </a:bodyPr>
          <a:lstStyle/>
          <a:p>
            <a:pPr marL="0" lvl="1" algn="l" defTabSz="1733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900" kern="1200" dirty="0"/>
              <a:t>Roots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84D1ABE-5154-43EE-B94E-FFD9662E7A1C}"/>
              </a:ext>
            </a:extLst>
          </p:cNvPr>
          <p:cNvSpPr/>
          <p:nvPr/>
        </p:nvSpPr>
        <p:spPr>
          <a:xfrm>
            <a:off x="5000243" y="468923"/>
            <a:ext cx="2924556" cy="1894449"/>
          </a:xfrm>
          <a:custGeom>
            <a:avLst/>
            <a:gdLst>
              <a:gd name="connsiteX0" fmla="*/ 0 w 2924556"/>
              <a:gd name="connsiteY0" fmla="*/ 189445 h 1894449"/>
              <a:gd name="connsiteX1" fmla="*/ 189445 w 2924556"/>
              <a:gd name="connsiteY1" fmla="*/ 0 h 1894449"/>
              <a:gd name="connsiteX2" fmla="*/ 2735111 w 2924556"/>
              <a:gd name="connsiteY2" fmla="*/ 0 h 1894449"/>
              <a:gd name="connsiteX3" fmla="*/ 2924556 w 2924556"/>
              <a:gd name="connsiteY3" fmla="*/ 189445 h 1894449"/>
              <a:gd name="connsiteX4" fmla="*/ 2924556 w 2924556"/>
              <a:gd name="connsiteY4" fmla="*/ 1705004 h 1894449"/>
              <a:gd name="connsiteX5" fmla="*/ 2735111 w 2924556"/>
              <a:gd name="connsiteY5" fmla="*/ 1894449 h 1894449"/>
              <a:gd name="connsiteX6" fmla="*/ 189445 w 2924556"/>
              <a:gd name="connsiteY6" fmla="*/ 1894449 h 1894449"/>
              <a:gd name="connsiteX7" fmla="*/ 0 w 2924556"/>
              <a:gd name="connsiteY7" fmla="*/ 1705004 h 1894449"/>
              <a:gd name="connsiteX8" fmla="*/ 0 w 2924556"/>
              <a:gd name="connsiteY8" fmla="*/ 189445 h 189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556" h="1894449">
                <a:moveTo>
                  <a:pt x="0" y="189445"/>
                </a:moveTo>
                <a:cubicBezTo>
                  <a:pt x="0" y="84817"/>
                  <a:pt x="84817" y="0"/>
                  <a:pt x="189445" y="0"/>
                </a:cubicBezTo>
                <a:lnTo>
                  <a:pt x="2735111" y="0"/>
                </a:lnTo>
                <a:cubicBezTo>
                  <a:pt x="2839739" y="0"/>
                  <a:pt x="2924556" y="84817"/>
                  <a:pt x="2924556" y="189445"/>
                </a:cubicBezTo>
                <a:lnTo>
                  <a:pt x="2924556" y="1705004"/>
                </a:lnTo>
                <a:cubicBezTo>
                  <a:pt x="2924556" y="1809632"/>
                  <a:pt x="2839739" y="1894449"/>
                  <a:pt x="2735111" y="1894449"/>
                </a:cubicBezTo>
                <a:lnTo>
                  <a:pt x="189445" y="1894449"/>
                </a:lnTo>
                <a:cubicBezTo>
                  <a:pt x="84817" y="1894449"/>
                  <a:pt x="0" y="1809632"/>
                  <a:pt x="0" y="1705004"/>
                </a:cubicBezTo>
                <a:lnTo>
                  <a:pt x="0" y="189445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9482" tIns="232115" rIns="232115" bIns="705728" numCol="1" spcCol="1270" anchor="t" anchorCtr="0">
            <a:noAutofit/>
          </a:bodyPr>
          <a:lstStyle/>
          <a:p>
            <a:pPr marL="0" lvl="1" algn="r" defTabSz="1733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900" kern="1200" dirty="0"/>
              <a:t>Roots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71FC577-AA93-4E79-9030-4A46429002EC}"/>
              </a:ext>
            </a:extLst>
          </p:cNvPr>
          <p:cNvSpPr/>
          <p:nvPr/>
        </p:nvSpPr>
        <p:spPr>
          <a:xfrm>
            <a:off x="228600" y="468923"/>
            <a:ext cx="2924556" cy="1894449"/>
          </a:xfrm>
          <a:custGeom>
            <a:avLst/>
            <a:gdLst>
              <a:gd name="connsiteX0" fmla="*/ 0 w 2924556"/>
              <a:gd name="connsiteY0" fmla="*/ 189445 h 1894449"/>
              <a:gd name="connsiteX1" fmla="*/ 189445 w 2924556"/>
              <a:gd name="connsiteY1" fmla="*/ 0 h 1894449"/>
              <a:gd name="connsiteX2" fmla="*/ 2735111 w 2924556"/>
              <a:gd name="connsiteY2" fmla="*/ 0 h 1894449"/>
              <a:gd name="connsiteX3" fmla="*/ 2924556 w 2924556"/>
              <a:gd name="connsiteY3" fmla="*/ 189445 h 1894449"/>
              <a:gd name="connsiteX4" fmla="*/ 2924556 w 2924556"/>
              <a:gd name="connsiteY4" fmla="*/ 1705004 h 1894449"/>
              <a:gd name="connsiteX5" fmla="*/ 2735111 w 2924556"/>
              <a:gd name="connsiteY5" fmla="*/ 1894449 h 1894449"/>
              <a:gd name="connsiteX6" fmla="*/ 189445 w 2924556"/>
              <a:gd name="connsiteY6" fmla="*/ 1894449 h 1894449"/>
              <a:gd name="connsiteX7" fmla="*/ 0 w 2924556"/>
              <a:gd name="connsiteY7" fmla="*/ 1705004 h 1894449"/>
              <a:gd name="connsiteX8" fmla="*/ 0 w 2924556"/>
              <a:gd name="connsiteY8" fmla="*/ 189445 h 189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556" h="1894449">
                <a:moveTo>
                  <a:pt x="0" y="189445"/>
                </a:moveTo>
                <a:cubicBezTo>
                  <a:pt x="0" y="84817"/>
                  <a:pt x="84817" y="0"/>
                  <a:pt x="189445" y="0"/>
                </a:cubicBezTo>
                <a:lnTo>
                  <a:pt x="2735111" y="0"/>
                </a:lnTo>
                <a:cubicBezTo>
                  <a:pt x="2839739" y="0"/>
                  <a:pt x="2924556" y="84817"/>
                  <a:pt x="2924556" y="189445"/>
                </a:cubicBezTo>
                <a:lnTo>
                  <a:pt x="2924556" y="1705004"/>
                </a:lnTo>
                <a:cubicBezTo>
                  <a:pt x="2924556" y="1809632"/>
                  <a:pt x="2839739" y="1894449"/>
                  <a:pt x="2735111" y="1894449"/>
                </a:cubicBezTo>
                <a:lnTo>
                  <a:pt x="189445" y="1894449"/>
                </a:lnTo>
                <a:cubicBezTo>
                  <a:pt x="84817" y="1894449"/>
                  <a:pt x="0" y="1809632"/>
                  <a:pt x="0" y="1705004"/>
                </a:cubicBezTo>
                <a:lnTo>
                  <a:pt x="0" y="189445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2115" tIns="232115" rIns="1109482" bIns="705728" numCol="1" spcCol="1270" anchor="t" anchorCtr="0">
            <a:noAutofit/>
          </a:bodyPr>
          <a:lstStyle/>
          <a:p>
            <a:pPr marL="0" lvl="1" algn="l" defTabSz="1733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900" kern="1200" dirty="0"/>
              <a:t>Roots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57D11F-D19C-48C5-823C-FFB5383322F4}"/>
              </a:ext>
            </a:extLst>
          </p:cNvPr>
          <p:cNvSpPr/>
          <p:nvPr/>
        </p:nvSpPr>
        <p:spPr>
          <a:xfrm>
            <a:off x="1286954" y="628766"/>
            <a:ext cx="2563426" cy="2563426"/>
          </a:xfrm>
          <a:custGeom>
            <a:avLst/>
            <a:gdLst>
              <a:gd name="connsiteX0" fmla="*/ 0 w 2563426"/>
              <a:gd name="connsiteY0" fmla="*/ 2563426 h 2563426"/>
              <a:gd name="connsiteX1" fmla="*/ 2563426 w 2563426"/>
              <a:gd name="connsiteY1" fmla="*/ 0 h 2563426"/>
              <a:gd name="connsiteX2" fmla="*/ 2563426 w 2563426"/>
              <a:gd name="connsiteY2" fmla="*/ 2563426 h 2563426"/>
              <a:gd name="connsiteX3" fmla="*/ 0 w 2563426"/>
              <a:gd name="connsiteY3" fmla="*/ 2563426 h 256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3426" h="2563426">
                <a:moveTo>
                  <a:pt x="0" y="2563426"/>
                </a:moveTo>
                <a:cubicBezTo>
                  <a:pt x="0" y="1147685"/>
                  <a:pt x="1147685" y="0"/>
                  <a:pt x="2563426" y="0"/>
                </a:cubicBezTo>
                <a:lnTo>
                  <a:pt x="2563426" y="2563426"/>
                </a:lnTo>
                <a:lnTo>
                  <a:pt x="0" y="256342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5978" tIns="1205978" rIns="455168" bIns="455168" numCol="1" spcCol="1270" anchor="ctr" anchorCtr="0">
            <a:noAutofit/>
          </a:bodyPr>
          <a:lstStyle/>
          <a:p>
            <a:pPr marL="0" lvl="0" indent="0" algn="ctr" defTabSz="2844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400" kern="1200" dirty="0"/>
              <a:t>A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8040CA4-404C-47FC-B204-ED497B10B033}"/>
              </a:ext>
            </a:extLst>
          </p:cNvPr>
          <p:cNvSpPr/>
          <p:nvPr/>
        </p:nvSpPr>
        <p:spPr>
          <a:xfrm>
            <a:off x="4327567" y="628767"/>
            <a:ext cx="2563426" cy="2563426"/>
          </a:xfrm>
          <a:custGeom>
            <a:avLst/>
            <a:gdLst>
              <a:gd name="connsiteX0" fmla="*/ 0 w 2563426"/>
              <a:gd name="connsiteY0" fmla="*/ 2563426 h 2563426"/>
              <a:gd name="connsiteX1" fmla="*/ 2563426 w 2563426"/>
              <a:gd name="connsiteY1" fmla="*/ 0 h 2563426"/>
              <a:gd name="connsiteX2" fmla="*/ 2563426 w 2563426"/>
              <a:gd name="connsiteY2" fmla="*/ 2563426 h 2563426"/>
              <a:gd name="connsiteX3" fmla="*/ 0 w 2563426"/>
              <a:gd name="connsiteY3" fmla="*/ 2563426 h 256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3426" h="2563426">
                <a:moveTo>
                  <a:pt x="0" y="0"/>
                </a:moveTo>
                <a:cubicBezTo>
                  <a:pt x="1415741" y="0"/>
                  <a:pt x="2563426" y="1147685"/>
                  <a:pt x="2563426" y="2563426"/>
                </a:cubicBezTo>
                <a:lnTo>
                  <a:pt x="0" y="25634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5168" tIns="1205978" rIns="1205978" bIns="455168" numCol="1" spcCol="1270" anchor="ctr" anchorCtr="0">
            <a:noAutofit/>
          </a:bodyPr>
          <a:lstStyle/>
          <a:p>
            <a:pPr marL="0" lvl="0" indent="0" algn="ctr" defTabSz="2844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400" kern="1200" dirty="0"/>
              <a:t>B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23B774F-1B28-454B-8CFD-A13C39DD3847}"/>
              </a:ext>
            </a:extLst>
          </p:cNvPr>
          <p:cNvSpPr/>
          <p:nvPr/>
        </p:nvSpPr>
        <p:spPr>
          <a:xfrm>
            <a:off x="4331392" y="3665806"/>
            <a:ext cx="2563427" cy="2563427"/>
          </a:xfrm>
          <a:custGeom>
            <a:avLst/>
            <a:gdLst>
              <a:gd name="connsiteX0" fmla="*/ 0 w 2563426"/>
              <a:gd name="connsiteY0" fmla="*/ 2563426 h 2563426"/>
              <a:gd name="connsiteX1" fmla="*/ 2563426 w 2563426"/>
              <a:gd name="connsiteY1" fmla="*/ 0 h 2563426"/>
              <a:gd name="connsiteX2" fmla="*/ 2563426 w 2563426"/>
              <a:gd name="connsiteY2" fmla="*/ 2563426 h 2563426"/>
              <a:gd name="connsiteX3" fmla="*/ 0 w 2563426"/>
              <a:gd name="connsiteY3" fmla="*/ 2563426 h 256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3426" h="2563426">
                <a:moveTo>
                  <a:pt x="2563426" y="0"/>
                </a:moveTo>
                <a:cubicBezTo>
                  <a:pt x="2563426" y="1415741"/>
                  <a:pt x="1415741" y="2563426"/>
                  <a:pt x="0" y="2563426"/>
                </a:cubicBezTo>
                <a:lnTo>
                  <a:pt x="0" y="0"/>
                </a:lnTo>
                <a:lnTo>
                  <a:pt x="2563426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5168" tIns="455169" rIns="1205979" bIns="1205977" numCol="1" spcCol="1270" anchor="ctr" anchorCtr="0">
            <a:noAutofit/>
          </a:bodyPr>
          <a:lstStyle/>
          <a:p>
            <a:pPr marL="0" lvl="0" indent="0" algn="ctr" defTabSz="2844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400" kern="1200" dirty="0"/>
              <a:t>C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78FB34A-07D9-482C-ADB0-3E00D1E233F5}"/>
              </a:ext>
            </a:extLst>
          </p:cNvPr>
          <p:cNvSpPr/>
          <p:nvPr/>
        </p:nvSpPr>
        <p:spPr>
          <a:xfrm>
            <a:off x="1286954" y="3665807"/>
            <a:ext cx="2563426" cy="2563426"/>
          </a:xfrm>
          <a:custGeom>
            <a:avLst/>
            <a:gdLst>
              <a:gd name="connsiteX0" fmla="*/ 0 w 2563426"/>
              <a:gd name="connsiteY0" fmla="*/ 2563426 h 2563426"/>
              <a:gd name="connsiteX1" fmla="*/ 2563426 w 2563426"/>
              <a:gd name="connsiteY1" fmla="*/ 0 h 2563426"/>
              <a:gd name="connsiteX2" fmla="*/ 2563426 w 2563426"/>
              <a:gd name="connsiteY2" fmla="*/ 2563426 h 2563426"/>
              <a:gd name="connsiteX3" fmla="*/ 0 w 2563426"/>
              <a:gd name="connsiteY3" fmla="*/ 2563426 h 256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3426" h="2563426">
                <a:moveTo>
                  <a:pt x="2563426" y="2563426"/>
                </a:moveTo>
                <a:cubicBezTo>
                  <a:pt x="1147685" y="2563426"/>
                  <a:pt x="0" y="1415741"/>
                  <a:pt x="0" y="0"/>
                </a:cubicBezTo>
                <a:lnTo>
                  <a:pt x="2563426" y="0"/>
                </a:lnTo>
                <a:lnTo>
                  <a:pt x="2563426" y="256342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5978" tIns="455168" rIns="455168" bIns="1205978" numCol="1" spcCol="1270" anchor="ctr" anchorCtr="0">
            <a:noAutofit/>
          </a:bodyPr>
          <a:lstStyle/>
          <a:p>
            <a:pPr marL="0" lvl="0" indent="0" algn="ctr" defTabSz="2844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400" kern="1200" dirty="0"/>
              <a:t>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1B94A04-3342-4BAA-B483-F0BC8038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888707"/>
          </a:xfrm>
        </p:spPr>
        <p:txBody>
          <a:bodyPr/>
          <a:lstStyle/>
          <a:p>
            <a:r>
              <a:rPr lang="en-US" dirty="0"/>
              <a:t>Combined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47EEC1-CE32-4C47-ADCB-30AC6C37D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4743" y="1652579"/>
            <a:ext cx="3449530" cy="4725781"/>
          </a:xfrm>
        </p:spPr>
        <p:txBody>
          <a:bodyPr>
            <a:normAutofit/>
          </a:bodyPr>
          <a:lstStyle/>
          <a:p>
            <a:r>
              <a:rPr lang="en-US" dirty="0"/>
              <a:t>Inside “</a:t>
            </a:r>
            <a:r>
              <a:rPr lang="en-US" dirty="0" err="1"/>
              <a:t>in”s</a:t>
            </a:r>
            <a:r>
              <a:rPr lang="en-US" dirty="0"/>
              <a:t> eventually colored white by each GC and eventually freed by CRM</a:t>
            </a:r>
          </a:p>
          <a:p>
            <a:r>
              <a:rPr lang="en-US" dirty="0"/>
              <a:t>Fast forward…</a:t>
            </a:r>
          </a:p>
          <a:p>
            <a:r>
              <a:rPr lang="en-US" dirty="0"/>
              <a:t>Suppose program C drops the root to CD1</a:t>
            </a:r>
          </a:p>
          <a:p>
            <a:r>
              <a:rPr lang="en-US" dirty="0"/>
              <a:t>Then “out” of CD1 can be colored white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can propagate through D, A, &amp; B, collecting garbage before epoch ends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C9408E8-A898-4E2D-A4D3-D4E08F88B529}"/>
              </a:ext>
            </a:extLst>
          </p:cNvPr>
          <p:cNvSpPr/>
          <p:nvPr/>
        </p:nvSpPr>
        <p:spPr>
          <a:xfrm rot="16200000">
            <a:off x="2144429" y="3119058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36D1A3-1EE9-4D5B-9016-3711180B12F5}"/>
              </a:ext>
            </a:extLst>
          </p:cNvPr>
          <p:cNvSpPr/>
          <p:nvPr/>
        </p:nvSpPr>
        <p:spPr>
          <a:xfrm>
            <a:off x="2433513" y="3147548"/>
            <a:ext cx="221757" cy="2217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37EEBA-0FA2-45AD-BF94-97230DD91009}"/>
              </a:ext>
            </a:extLst>
          </p:cNvPr>
          <p:cNvSpPr/>
          <p:nvPr/>
        </p:nvSpPr>
        <p:spPr>
          <a:xfrm>
            <a:off x="2433513" y="3468139"/>
            <a:ext cx="221757" cy="2217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E9A75E6-B349-4F5F-AE9A-A87B700CA633}"/>
              </a:ext>
            </a:extLst>
          </p:cNvPr>
          <p:cNvSpPr/>
          <p:nvPr/>
        </p:nvSpPr>
        <p:spPr>
          <a:xfrm>
            <a:off x="3758096" y="840583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B4098BD-6B7C-4B9E-AD53-D51C74FD1EE4}"/>
              </a:ext>
            </a:extLst>
          </p:cNvPr>
          <p:cNvSpPr/>
          <p:nvPr/>
        </p:nvSpPr>
        <p:spPr>
          <a:xfrm rot="5400000">
            <a:off x="4182325" y="1001939"/>
            <a:ext cx="221757" cy="2217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66E2BB3-FE4E-4D82-BB3A-5A91B7C4A50E}"/>
              </a:ext>
            </a:extLst>
          </p:cNvPr>
          <p:cNvSpPr/>
          <p:nvPr/>
        </p:nvSpPr>
        <p:spPr>
          <a:xfrm rot="5400000">
            <a:off x="3861734" y="1001939"/>
            <a:ext cx="221757" cy="2217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4850E8E-7543-4C53-9FB3-CB6FA1734FCD}"/>
              </a:ext>
            </a:extLst>
          </p:cNvPr>
          <p:cNvSpPr/>
          <p:nvPr/>
        </p:nvSpPr>
        <p:spPr>
          <a:xfrm rot="5400000">
            <a:off x="5230129" y="3185989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0F179A4-C89F-40EC-8FDA-47149B95AA48}"/>
              </a:ext>
            </a:extLst>
          </p:cNvPr>
          <p:cNvSpPr/>
          <p:nvPr/>
        </p:nvSpPr>
        <p:spPr>
          <a:xfrm rot="10800000">
            <a:off x="5521492" y="3482490"/>
            <a:ext cx="221757" cy="2217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AD7E80-2DBA-43FA-8128-78EC5A7A532C}"/>
              </a:ext>
            </a:extLst>
          </p:cNvPr>
          <p:cNvSpPr/>
          <p:nvPr/>
        </p:nvSpPr>
        <p:spPr>
          <a:xfrm rot="10800000">
            <a:off x="5521492" y="3161899"/>
            <a:ext cx="221757" cy="2217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26740F46-AE23-4905-99D2-1FFAC4ADA850}"/>
              </a:ext>
            </a:extLst>
          </p:cNvPr>
          <p:cNvSpPr/>
          <p:nvPr/>
        </p:nvSpPr>
        <p:spPr>
          <a:xfrm rot="10800000">
            <a:off x="3606134" y="4658674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E99DDCC-5D0A-4DEC-95BD-E9474C0E294F}"/>
              </a:ext>
            </a:extLst>
          </p:cNvPr>
          <p:cNvSpPr/>
          <p:nvPr/>
        </p:nvSpPr>
        <p:spPr>
          <a:xfrm rot="16200000">
            <a:off x="3762352" y="4822309"/>
            <a:ext cx="221757" cy="2217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80B0A1D-DC2A-46A1-AB25-CA5ED7FDAC60}"/>
              </a:ext>
            </a:extLst>
          </p:cNvPr>
          <p:cNvSpPr/>
          <p:nvPr/>
        </p:nvSpPr>
        <p:spPr>
          <a:xfrm rot="16200000">
            <a:off x="4082943" y="4822309"/>
            <a:ext cx="221757" cy="2217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45A343A-BB58-4AF3-A4FA-C15C79AC526F}"/>
              </a:ext>
            </a:extLst>
          </p:cNvPr>
          <p:cNvSpPr/>
          <p:nvPr/>
        </p:nvSpPr>
        <p:spPr>
          <a:xfrm>
            <a:off x="555372" y="1492211"/>
            <a:ext cx="399637" cy="41512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F19D657-29C7-4997-BAB5-01C9717CB3EF}"/>
              </a:ext>
            </a:extLst>
          </p:cNvPr>
          <p:cNvSpPr/>
          <p:nvPr/>
        </p:nvSpPr>
        <p:spPr>
          <a:xfrm>
            <a:off x="552891" y="5894660"/>
            <a:ext cx="399637" cy="41512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3295206-4C7A-45E5-A910-7E004921E8BC}"/>
              </a:ext>
            </a:extLst>
          </p:cNvPr>
          <p:cNvSpPr/>
          <p:nvPr/>
        </p:nvSpPr>
        <p:spPr>
          <a:xfrm>
            <a:off x="7220040" y="5894660"/>
            <a:ext cx="399637" cy="41512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AD9A856-21EF-4024-A96F-02000ECAC830}"/>
              </a:ext>
            </a:extLst>
          </p:cNvPr>
          <p:cNvSpPr/>
          <p:nvPr/>
        </p:nvSpPr>
        <p:spPr>
          <a:xfrm>
            <a:off x="7220040" y="1492211"/>
            <a:ext cx="399637" cy="41512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54E93A1-76EB-460E-9E05-6DFA49C9EB84}"/>
              </a:ext>
            </a:extLst>
          </p:cNvPr>
          <p:cNvCxnSpPr/>
          <p:nvPr/>
        </p:nvCxnSpPr>
        <p:spPr>
          <a:xfrm>
            <a:off x="2272157" y="936839"/>
            <a:ext cx="1485939" cy="1739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08DF9209-A3C5-4C34-B4A6-E8EF284A7EF0}"/>
              </a:ext>
            </a:extLst>
          </p:cNvPr>
          <p:cNvCxnSpPr>
            <a:stCxn id="35" idx="3"/>
            <a:endCxn id="43" idx="1"/>
          </p:cNvCxnSpPr>
          <p:nvPr/>
        </p:nvCxnSpPr>
        <p:spPr>
          <a:xfrm>
            <a:off x="4560300" y="1113957"/>
            <a:ext cx="1070931" cy="19443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B121910-F595-4CFA-A042-375B5B9A8A26}"/>
              </a:ext>
            </a:extLst>
          </p:cNvPr>
          <p:cNvCxnSpPr>
            <a:cxnSpLocks/>
            <a:stCxn id="43" idx="3"/>
            <a:endCxn id="53" idx="1"/>
          </p:cNvCxnSpPr>
          <p:nvPr/>
        </p:nvCxnSpPr>
        <p:spPr>
          <a:xfrm rot="5400000">
            <a:off x="4483994" y="3784810"/>
            <a:ext cx="1071583" cy="12228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3C201900-B8E8-45DE-8EA0-742CB8A26EB4}"/>
              </a:ext>
            </a:extLst>
          </p:cNvPr>
          <p:cNvCxnSpPr>
            <a:cxnSpLocks/>
            <a:stCxn id="53" idx="3"/>
            <a:endCxn id="20" idx="1"/>
          </p:cNvCxnSpPr>
          <p:nvPr/>
        </p:nvCxnSpPr>
        <p:spPr>
          <a:xfrm rot="10800000">
            <a:off x="2545532" y="3793534"/>
            <a:ext cx="1060603" cy="11385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799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A65EE5-B7CB-4769-B8CB-DBE9EDB9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1754659"/>
            <a:ext cx="9860547" cy="300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Guarantees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89F951-B0D9-4A2E-874B-9845375E1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9039" y="4947920"/>
            <a:ext cx="9860547" cy="68511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pc="80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46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799237-80B3-4DF8-A16F-9AAF6D0C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 and Complete Garbage Collection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5005C7-A048-4F45-86C7-5E24386A9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343566" cy="3849624"/>
          </a:xfrm>
        </p:spPr>
        <p:txBody>
          <a:bodyPr>
            <a:normAutofit/>
          </a:bodyPr>
          <a:lstStyle/>
          <a:p>
            <a:r>
              <a:rPr lang="en-US" sz="1800" dirty="0"/>
              <a:t>Provided all garbage collectors are complete</a:t>
            </a:r>
          </a:p>
          <a:p>
            <a:pPr lvl="1"/>
            <a:r>
              <a:rPr lang="en-US" sz="1600" dirty="0"/>
              <a:t>(meaning they only color cross references black if they are appropriately reachable)</a:t>
            </a:r>
          </a:p>
          <a:p>
            <a:pPr lvl="1"/>
            <a:r>
              <a:rPr lang="en-US" sz="1600" dirty="0"/>
              <a:t>And given sufficient time to execute</a:t>
            </a:r>
          </a:p>
          <a:p>
            <a:pPr lvl="1"/>
            <a:r>
              <a:rPr lang="en-US" sz="1600" dirty="0"/>
              <a:t>Then the epoch will eventually end</a:t>
            </a:r>
          </a:p>
          <a:p>
            <a:pPr lvl="1"/>
            <a:r>
              <a:rPr lang="en-US" sz="1600" dirty="0"/>
              <a:t>At which point all cross references that were unreachable from any roots at the beginning of the epoch</a:t>
            </a:r>
          </a:p>
          <a:p>
            <a:pPr lvl="1"/>
            <a:r>
              <a:rPr lang="en-US" sz="1600" dirty="0"/>
              <a:t>Will be freed or have their “out” mark be colored white at the end of the epoch</a:t>
            </a:r>
          </a:p>
          <a:p>
            <a:r>
              <a:rPr lang="en-US" sz="1800" dirty="0"/>
              <a:t>Provided all garbage collectors are sound</a:t>
            </a:r>
          </a:p>
          <a:p>
            <a:pPr lvl="1"/>
            <a:r>
              <a:rPr lang="en-US" sz="1600" dirty="0"/>
              <a:t>(meaning they update “in” marks and “roots” only if reachable cross references have been colored black)</a:t>
            </a:r>
          </a:p>
          <a:p>
            <a:pPr lvl="1"/>
            <a:r>
              <a:rPr lang="en-US" sz="1600" dirty="0"/>
              <a:t>Then only cross references that are unreachable from any roots at the end of the epoch</a:t>
            </a:r>
          </a:p>
          <a:p>
            <a:pPr lvl="1"/>
            <a:r>
              <a:rPr lang="en-US" sz="1600" dirty="0"/>
              <a:t>Will be freed or have their “out” mark be colored white at the end of the epoch</a:t>
            </a:r>
          </a:p>
        </p:txBody>
      </p:sp>
    </p:spTree>
    <p:extLst>
      <p:ext uri="{BB962C8B-B14F-4D97-AF65-F5344CB8AC3E}">
        <p14:creationId xmlns:p14="http://schemas.microsoft.com/office/powerpoint/2010/main" val="136850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476C-27AC-44B8-8B70-5EC451CA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Need for 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6BE35-EE51-4D10-8CB4-F43B6E93D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719424" cy="4303290"/>
          </a:xfrm>
        </p:spPr>
        <p:txBody>
          <a:bodyPr>
            <a:normAutofit/>
          </a:bodyPr>
          <a:lstStyle/>
          <a:p>
            <a:r>
              <a:rPr lang="en-US" sz="1800" dirty="0" err="1"/>
              <a:t>Wasm</a:t>
            </a:r>
            <a:r>
              <a:rPr lang="en-US" sz="1800" dirty="0"/>
              <a:t> programs can each have their own “heaps”, represented in linear memory</a:t>
            </a:r>
          </a:p>
          <a:p>
            <a:r>
              <a:rPr lang="en-US" sz="1800" dirty="0"/>
              <a:t>JS programs also have a heap (one per thread), managed by the engine</a:t>
            </a:r>
          </a:p>
          <a:p>
            <a:r>
              <a:rPr lang="en-US" sz="1800" dirty="0" err="1"/>
              <a:t>Wasm</a:t>
            </a:r>
            <a:r>
              <a:rPr lang="en-US" sz="1800" dirty="0"/>
              <a:t> programs can be given references into JS heap via </a:t>
            </a:r>
            <a:r>
              <a:rPr lang="en-US" sz="1800" dirty="0" err="1"/>
              <a:t>funcrefs</a:t>
            </a:r>
            <a:r>
              <a:rPr lang="en-US" sz="1800" dirty="0"/>
              <a:t> and </a:t>
            </a:r>
            <a:r>
              <a:rPr lang="en-US" sz="1800" dirty="0" err="1"/>
              <a:t>externrefs</a:t>
            </a:r>
            <a:endParaRPr lang="en-US" sz="1800" dirty="0"/>
          </a:p>
          <a:p>
            <a:pPr lvl="1"/>
            <a:r>
              <a:rPr lang="en-US" sz="1600" dirty="0"/>
              <a:t>Sometimes this access is transient, such as when the </a:t>
            </a:r>
            <a:r>
              <a:rPr lang="en-US" sz="1600" dirty="0" err="1"/>
              <a:t>funcref</a:t>
            </a:r>
            <a:r>
              <a:rPr lang="en-US" sz="1600" dirty="0"/>
              <a:t>/</a:t>
            </a:r>
            <a:r>
              <a:rPr lang="en-US" sz="1600" dirty="0" err="1"/>
              <a:t>externref</a:t>
            </a:r>
            <a:r>
              <a:rPr lang="en-US" sz="1600" dirty="0"/>
              <a:t> stays on the </a:t>
            </a:r>
            <a:r>
              <a:rPr lang="en-US" sz="1600" dirty="0" err="1"/>
              <a:t>wasm</a:t>
            </a:r>
            <a:r>
              <a:rPr lang="en-US" sz="1600" dirty="0"/>
              <a:t> stack</a:t>
            </a:r>
          </a:p>
          <a:p>
            <a:pPr lvl="1"/>
            <a:r>
              <a:rPr lang="en-US" sz="1600" dirty="0"/>
              <a:t>Other times the access is long term, such as when the </a:t>
            </a:r>
            <a:r>
              <a:rPr lang="en-US" sz="1600" dirty="0" err="1"/>
              <a:t>funcref</a:t>
            </a:r>
            <a:r>
              <a:rPr lang="en-US" sz="1600" dirty="0"/>
              <a:t>/</a:t>
            </a:r>
            <a:r>
              <a:rPr lang="en-US" sz="1600" dirty="0" err="1"/>
              <a:t>externref</a:t>
            </a:r>
            <a:r>
              <a:rPr lang="en-US" sz="1600" dirty="0"/>
              <a:t> is stored in a </a:t>
            </a:r>
            <a:r>
              <a:rPr lang="en-US" sz="1600" dirty="0" err="1"/>
              <a:t>wasm</a:t>
            </a:r>
            <a:r>
              <a:rPr lang="en-US" sz="1600" dirty="0"/>
              <a:t> table</a:t>
            </a:r>
          </a:p>
          <a:p>
            <a:r>
              <a:rPr lang="en-US" sz="1800" dirty="0"/>
              <a:t>JS programs can be given references into </a:t>
            </a:r>
            <a:r>
              <a:rPr lang="en-US" sz="1800" dirty="0" err="1"/>
              <a:t>Wasm</a:t>
            </a:r>
            <a:r>
              <a:rPr lang="en-US" sz="1800" dirty="0"/>
              <a:t> “heap” via “handles”</a:t>
            </a:r>
          </a:p>
          <a:p>
            <a:pPr lvl="1"/>
            <a:r>
              <a:rPr lang="en-US" sz="1600" dirty="0"/>
              <a:t>i.e. integers that represent something in the </a:t>
            </a:r>
            <a:r>
              <a:rPr lang="en-US" sz="1600" dirty="0" err="1"/>
              <a:t>wasm</a:t>
            </a:r>
            <a:r>
              <a:rPr lang="en-US" sz="1600" dirty="0"/>
              <a:t> “heap”</a:t>
            </a:r>
          </a:p>
          <a:p>
            <a:pPr lvl="1"/>
            <a:r>
              <a:rPr lang="en-US" sz="1600" dirty="0"/>
              <a:t>Sometimes the access is transient, such as when the “handle” is invalid after some call finishes</a:t>
            </a:r>
          </a:p>
          <a:p>
            <a:pPr lvl="1"/>
            <a:r>
              <a:rPr lang="en-US" sz="1600" dirty="0"/>
              <a:t>Other times the access is long term, such as when the “handle” is valid until explicitly freed</a:t>
            </a:r>
          </a:p>
          <a:p>
            <a:r>
              <a:rPr lang="en-US" sz="1800" dirty="0"/>
              <a:t>Problem: Cannot tell when </a:t>
            </a:r>
            <a:r>
              <a:rPr lang="en-US" sz="1800" dirty="0" err="1"/>
              <a:t>funcrefs</a:t>
            </a:r>
            <a:r>
              <a:rPr lang="en-US" sz="1800" dirty="0"/>
              <a:t>/</a:t>
            </a:r>
            <a:r>
              <a:rPr lang="en-US" sz="1800" dirty="0" err="1"/>
              <a:t>externrefs</a:t>
            </a:r>
            <a:r>
              <a:rPr lang="en-US" sz="1800" dirty="0"/>
              <a:t> in tables or long-term handles are no longer needed</a:t>
            </a:r>
          </a:p>
          <a:p>
            <a:pPr lvl="1"/>
            <a:r>
              <a:rPr lang="en-US" sz="1600" dirty="0"/>
              <a:t>In particular, cyclic dependencies can form</a:t>
            </a:r>
          </a:p>
        </p:txBody>
      </p:sp>
    </p:spTree>
    <p:extLst>
      <p:ext uri="{BB962C8B-B14F-4D97-AF65-F5344CB8AC3E}">
        <p14:creationId xmlns:p14="http://schemas.microsoft.com/office/powerpoint/2010/main" val="276828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9403-54FB-4F80-880B-3B14AD30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Collect the Garbage?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B825B85-BEA0-47D0-9EA2-14ADF0E291CF}"/>
              </a:ext>
            </a:extLst>
          </p:cNvPr>
          <p:cNvSpPr/>
          <p:nvPr/>
        </p:nvSpPr>
        <p:spPr>
          <a:xfrm>
            <a:off x="4687823" y="2290949"/>
            <a:ext cx="6437377" cy="1502256"/>
          </a:xfrm>
          <a:custGeom>
            <a:avLst/>
            <a:gdLst>
              <a:gd name="connsiteX0" fmla="*/ 250381 w 1502255"/>
              <a:gd name="connsiteY0" fmla="*/ 0 h 6437376"/>
              <a:gd name="connsiteX1" fmla="*/ 1251874 w 1502255"/>
              <a:gd name="connsiteY1" fmla="*/ 0 h 6437376"/>
              <a:gd name="connsiteX2" fmla="*/ 1502255 w 1502255"/>
              <a:gd name="connsiteY2" fmla="*/ 250381 h 6437376"/>
              <a:gd name="connsiteX3" fmla="*/ 1502255 w 1502255"/>
              <a:gd name="connsiteY3" fmla="*/ 6437376 h 6437376"/>
              <a:gd name="connsiteX4" fmla="*/ 1502255 w 1502255"/>
              <a:gd name="connsiteY4" fmla="*/ 6437376 h 6437376"/>
              <a:gd name="connsiteX5" fmla="*/ 0 w 1502255"/>
              <a:gd name="connsiteY5" fmla="*/ 6437376 h 6437376"/>
              <a:gd name="connsiteX6" fmla="*/ 0 w 1502255"/>
              <a:gd name="connsiteY6" fmla="*/ 6437376 h 6437376"/>
              <a:gd name="connsiteX7" fmla="*/ 0 w 1502255"/>
              <a:gd name="connsiteY7" fmla="*/ 250381 h 6437376"/>
              <a:gd name="connsiteX8" fmla="*/ 250381 w 1502255"/>
              <a:gd name="connsiteY8" fmla="*/ 0 h 643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255" h="6437376">
                <a:moveTo>
                  <a:pt x="1502255" y="1072920"/>
                </a:moveTo>
                <a:lnTo>
                  <a:pt x="1502255" y="5364456"/>
                </a:lnTo>
                <a:cubicBezTo>
                  <a:pt x="1502255" y="5957014"/>
                  <a:pt x="1476095" y="6437374"/>
                  <a:pt x="1443825" y="6437374"/>
                </a:cubicBezTo>
                <a:lnTo>
                  <a:pt x="0" y="6437374"/>
                </a:lnTo>
                <a:lnTo>
                  <a:pt x="0" y="6437374"/>
                </a:lnTo>
                <a:lnTo>
                  <a:pt x="0" y="2"/>
                </a:lnTo>
                <a:lnTo>
                  <a:pt x="0" y="2"/>
                </a:lnTo>
                <a:lnTo>
                  <a:pt x="1443825" y="2"/>
                </a:lnTo>
                <a:cubicBezTo>
                  <a:pt x="1476095" y="2"/>
                  <a:pt x="1502255" y="480362"/>
                  <a:pt x="1502255" y="1072920"/>
                </a:cubicBez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7171" tIns="181919" rIns="290504" bIns="181920" numCol="1" spcCol="1270" anchor="ctr" anchorCtr="0">
            <a:noAutofit/>
          </a:bodyPr>
          <a:lstStyle/>
          <a:p>
            <a:pPr marL="285750" lvl="1" indent="-285750" algn="l" defTabSz="2533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5700" kern="1200" dirty="0"/>
              <a:t>The GC Proposal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D7003C4-5CCE-4063-8DE7-6B63807BDF57}"/>
              </a:ext>
            </a:extLst>
          </p:cNvPr>
          <p:cNvSpPr/>
          <p:nvPr/>
        </p:nvSpPr>
        <p:spPr>
          <a:xfrm>
            <a:off x="1066800" y="2103166"/>
            <a:ext cx="3621024" cy="1877819"/>
          </a:xfrm>
          <a:custGeom>
            <a:avLst/>
            <a:gdLst>
              <a:gd name="connsiteX0" fmla="*/ 0 w 3621024"/>
              <a:gd name="connsiteY0" fmla="*/ 312976 h 1877819"/>
              <a:gd name="connsiteX1" fmla="*/ 312976 w 3621024"/>
              <a:gd name="connsiteY1" fmla="*/ 0 h 1877819"/>
              <a:gd name="connsiteX2" fmla="*/ 3308048 w 3621024"/>
              <a:gd name="connsiteY2" fmla="*/ 0 h 1877819"/>
              <a:gd name="connsiteX3" fmla="*/ 3621024 w 3621024"/>
              <a:gd name="connsiteY3" fmla="*/ 312976 h 1877819"/>
              <a:gd name="connsiteX4" fmla="*/ 3621024 w 3621024"/>
              <a:gd name="connsiteY4" fmla="*/ 1564843 h 1877819"/>
              <a:gd name="connsiteX5" fmla="*/ 3308048 w 3621024"/>
              <a:gd name="connsiteY5" fmla="*/ 1877819 h 1877819"/>
              <a:gd name="connsiteX6" fmla="*/ 312976 w 3621024"/>
              <a:gd name="connsiteY6" fmla="*/ 1877819 h 1877819"/>
              <a:gd name="connsiteX7" fmla="*/ 0 w 3621024"/>
              <a:gd name="connsiteY7" fmla="*/ 1564843 h 1877819"/>
              <a:gd name="connsiteX8" fmla="*/ 0 w 3621024"/>
              <a:gd name="connsiteY8" fmla="*/ 312976 h 1877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1024" h="1877819">
                <a:moveTo>
                  <a:pt x="0" y="312976"/>
                </a:moveTo>
                <a:cubicBezTo>
                  <a:pt x="0" y="140124"/>
                  <a:pt x="140124" y="0"/>
                  <a:pt x="312976" y="0"/>
                </a:cubicBezTo>
                <a:lnTo>
                  <a:pt x="3308048" y="0"/>
                </a:lnTo>
                <a:cubicBezTo>
                  <a:pt x="3480900" y="0"/>
                  <a:pt x="3621024" y="140124"/>
                  <a:pt x="3621024" y="312976"/>
                </a:cubicBezTo>
                <a:lnTo>
                  <a:pt x="3621024" y="1564843"/>
                </a:lnTo>
                <a:cubicBezTo>
                  <a:pt x="3621024" y="1737695"/>
                  <a:pt x="3480900" y="1877819"/>
                  <a:pt x="3308048" y="1877819"/>
                </a:cubicBezTo>
                <a:lnTo>
                  <a:pt x="312976" y="1877819"/>
                </a:lnTo>
                <a:cubicBezTo>
                  <a:pt x="140124" y="1877819"/>
                  <a:pt x="0" y="1737695"/>
                  <a:pt x="0" y="1564843"/>
                </a:cubicBezTo>
                <a:lnTo>
                  <a:pt x="0" y="31297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2638" tIns="162153" rIns="232638" bIns="162153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 dirty="0"/>
              <a:t>Hand </a:t>
            </a:r>
            <a:r>
              <a:rPr lang="en-US" sz="3700" kern="1200" dirty="0" err="1"/>
              <a:t>wasm</a:t>
            </a:r>
            <a:r>
              <a:rPr lang="en-US" sz="3700" kern="1200" dirty="0"/>
              <a:t> “heap” off to host GC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BE917FA-FD27-40A2-8806-690050B35D12}"/>
              </a:ext>
            </a:extLst>
          </p:cNvPr>
          <p:cNvSpPr/>
          <p:nvPr/>
        </p:nvSpPr>
        <p:spPr>
          <a:xfrm>
            <a:off x="4687823" y="4262660"/>
            <a:ext cx="6437377" cy="1502256"/>
          </a:xfrm>
          <a:custGeom>
            <a:avLst/>
            <a:gdLst>
              <a:gd name="connsiteX0" fmla="*/ 250381 w 1502255"/>
              <a:gd name="connsiteY0" fmla="*/ 0 h 6437376"/>
              <a:gd name="connsiteX1" fmla="*/ 1251874 w 1502255"/>
              <a:gd name="connsiteY1" fmla="*/ 0 h 6437376"/>
              <a:gd name="connsiteX2" fmla="*/ 1502255 w 1502255"/>
              <a:gd name="connsiteY2" fmla="*/ 250381 h 6437376"/>
              <a:gd name="connsiteX3" fmla="*/ 1502255 w 1502255"/>
              <a:gd name="connsiteY3" fmla="*/ 6437376 h 6437376"/>
              <a:gd name="connsiteX4" fmla="*/ 1502255 w 1502255"/>
              <a:gd name="connsiteY4" fmla="*/ 6437376 h 6437376"/>
              <a:gd name="connsiteX5" fmla="*/ 0 w 1502255"/>
              <a:gd name="connsiteY5" fmla="*/ 6437376 h 6437376"/>
              <a:gd name="connsiteX6" fmla="*/ 0 w 1502255"/>
              <a:gd name="connsiteY6" fmla="*/ 6437376 h 6437376"/>
              <a:gd name="connsiteX7" fmla="*/ 0 w 1502255"/>
              <a:gd name="connsiteY7" fmla="*/ 250381 h 6437376"/>
              <a:gd name="connsiteX8" fmla="*/ 250381 w 1502255"/>
              <a:gd name="connsiteY8" fmla="*/ 0 h 643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255" h="6437376">
                <a:moveTo>
                  <a:pt x="1502255" y="1072920"/>
                </a:moveTo>
                <a:lnTo>
                  <a:pt x="1502255" y="5364456"/>
                </a:lnTo>
                <a:cubicBezTo>
                  <a:pt x="1502255" y="5957014"/>
                  <a:pt x="1476095" y="6437374"/>
                  <a:pt x="1443825" y="6437374"/>
                </a:cubicBezTo>
                <a:lnTo>
                  <a:pt x="0" y="6437374"/>
                </a:lnTo>
                <a:lnTo>
                  <a:pt x="0" y="6437374"/>
                </a:lnTo>
                <a:lnTo>
                  <a:pt x="0" y="2"/>
                </a:lnTo>
                <a:lnTo>
                  <a:pt x="0" y="2"/>
                </a:lnTo>
                <a:lnTo>
                  <a:pt x="1443825" y="2"/>
                </a:lnTo>
                <a:cubicBezTo>
                  <a:pt x="1476095" y="2"/>
                  <a:pt x="1502255" y="480362"/>
                  <a:pt x="1502255" y="1072920"/>
                </a:cubicBez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7171" tIns="181919" rIns="290504" bIns="181920" numCol="1" spcCol="1270" anchor="ctr" anchorCtr="0">
            <a:noAutofit/>
          </a:bodyPr>
          <a:lstStyle/>
          <a:p>
            <a:pPr marL="285750" lvl="1" indent="-285750" algn="l" defTabSz="2533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5700" kern="1200"/>
              <a:t>This talk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5FFC6A-675D-4E4D-AEDF-613ADD5EC4E9}"/>
              </a:ext>
            </a:extLst>
          </p:cNvPr>
          <p:cNvSpPr/>
          <p:nvPr/>
        </p:nvSpPr>
        <p:spPr>
          <a:xfrm>
            <a:off x="1066800" y="4074877"/>
            <a:ext cx="3621024" cy="1877819"/>
          </a:xfrm>
          <a:custGeom>
            <a:avLst/>
            <a:gdLst>
              <a:gd name="connsiteX0" fmla="*/ 0 w 3621024"/>
              <a:gd name="connsiteY0" fmla="*/ 312976 h 1877819"/>
              <a:gd name="connsiteX1" fmla="*/ 312976 w 3621024"/>
              <a:gd name="connsiteY1" fmla="*/ 0 h 1877819"/>
              <a:gd name="connsiteX2" fmla="*/ 3308048 w 3621024"/>
              <a:gd name="connsiteY2" fmla="*/ 0 h 1877819"/>
              <a:gd name="connsiteX3" fmla="*/ 3621024 w 3621024"/>
              <a:gd name="connsiteY3" fmla="*/ 312976 h 1877819"/>
              <a:gd name="connsiteX4" fmla="*/ 3621024 w 3621024"/>
              <a:gd name="connsiteY4" fmla="*/ 1564843 h 1877819"/>
              <a:gd name="connsiteX5" fmla="*/ 3308048 w 3621024"/>
              <a:gd name="connsiteY5" fmla="*/ 1877819 h 1877819"/>
              <a:gd name="connsiteX6" fmla="*/ 312976 w 3621024"/>
              <a:gd name="connsiteY6" fmla="*/ 1877819 h 1877819"/>
              <a:gd name="connsiteX7" fmla="*/ 0 w 3621024"/>
              <a:gd name="connsiteY7" fmla="*/ 1564843 h 1877819"/>
              <a:gd name="connsiteX8" fmla="*/ 0 w 3621024"/>
              <a:gd name="connsiteY8" fmla="*/ 312976 h 1877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1024" h="1877819">
                <a:moveTo>
                  <a:pt x="0" y="312976"/>
                </a:moveTo>
                <a:cubicBezTo>
                  <a:pt x="0" y="140124"/>
                  <a:pt x="140124" y="0"/>
                  <a:pt x="312976" y="0"/>
                </a:cubicBezTo>
                <a:lnTo>
                  <a:pt x="3308048" y="0"/>
                </a:lnTo>
                <a:cubicBezTo>
                  <a:pt x="3480900" y="0"/>
                  <a:pt x="3621024" y="140124"/>
                  <a:pt x="3621024" y="312976"/>
                </a:cubicBezTo>
                <a:lnTo>
                  <a:pt x="3621024" y="1564843"/>
                </a:lnTo>
                <a:cubicBezTo>
                  <a:pt x="3621024" y="1737695"/>
                  <a:pt x="3480900" y="1877819"/>
                  <a:pt x="3308048" y="1877819"/>
                </a:cubicBezTo>
                <a:lnTo>
                  <a:pt x="312976" y="1877819"/>
                </a:lnTo>
                <a:cubicBezTo>
                  <a:pt x="140124" y="1877819"/>
                  <a:pt x="0" y="1737695"/>
                  <a:pt x="0" y="1564843"/>
                </a:cubicBezTo>
                <a:lnTo>
                  <a:pt x="0" y="31297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2638" tIns="162153" rIns="232638" bIns="162153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/>
              <a:t>Enable wasm and host GCs to collaborate</a:t>
            </a:r>
          </a:p>
        </p:txBody>
      </p:sp>
    </p:spTree>
    <p:extLst>
      <p:ext uri="{BB962C8B-B14F-4D97-AF65-F5344CB8AC3E}">
        <p14:creationId xmlns:p14="http://schemas.microsoft.com/office/powerpoint/2010/main" val="275432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9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96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4" name="Rectangle 98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25" name="Rectangle 100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26" name="Group 10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ctangle 107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09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9" name="Rectangle 111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08239E-8E6A-4DB7-AAF9-DDFC69F0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1754659"/>
            <a:ext cx="9860547" cy="300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5008B-AA37-4717-896A-771D59B61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9039" y="4947920"/>
            <a:ext cx="9860547" cy="68511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pc="80">
              <a:solidFill>
                <a:schemeClr val="bg1"/>
              </a:solidFill>
            </a:endParaRPr>
          </a:p>
        </p:txBody>
      </p:sp>
      <p:sp>
        <p:nvSpPr>
          <p:cNvPr id="130" name="Rectangle 113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1" name="Straight Connector 115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17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19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807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2131A37-4E73-4755-B2C9-8AB1E98FBCF0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915170208"/>
              </p:ext>
            </p:extLst>
          </p:nvPr>
        </p:nvGraphicFramePr>
        <p:xfrm>
          <a:off x="228600" y="238125"/>
          <a:ext cx="7696200" cy="6381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E1B94A04-3342-4BAA-B483-F0BC8038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765291"/>
          </a:xfrm>
        </p:spPr>
        <p:txBody>
          <a:bodyPr/>
          <a:lstStyle/>
          <a:p>
            <a:r>
              <a:rPr lang="en-US" dirty="0"/>
              <a:t>Abstract Model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47EEC1-CE32-4C47-ADCB-30AC6C37D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49" y="1436113"/>
            <a:ext cx="3264095" cy="4942247"/>
          </a:xfrm>
        </p:spPr>
        <p:txBody>
          <a:bodyPr>
            <a:normAutofit/>
          </a:bodyPr>
          <a:lstStyle/>
          <a:p>
            <a:r>
              <a:rPr lang="en-US" dirty="0"/>
              <a:t>Many GCs, each with a 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roots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cross references into other heaps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dirty="0" err="1"/>
              <a:t>externref</a:t>
            </a:r>
            <a:r>
              <a:rPr lang="en-US" dirty="0"/>
              <a:t>, handles</a:t>
            </a:r>
          </a:p>
          <a:p>
            <a:r>
              <a:rPr lang="en-US" dirty="0"/>
              <a:t>GCs are </a:t>
            </a:r>
            <a:r>
              <a:rPr lang="en-US" dirty="0" err="1"/>
              <a:t>blackboxes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implementations</a:t>
            </a:r>
          </a:p>
          <a:p>
            <a:r>
              <a:rPr lang="en-US" dirty="0"/>
              <a:t>GCs run at any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Including in parallel</a:t>
            </a:r>
          </a:p>
          <a:p>
            <a:r>
              <a:rPr lang="en-US" dirty="0"/>
              <a:t>Can we clean the cycles?</a:t>
            </a:r>
          </a:p>
        </p:txBody>
      </p:sp>
    </p:spTree>
    <p:extLst>
      <p:ext uri="{BB962C8B-B14F-4D97-AF65-F5344CB8AC3E}">
        <p14:creationId xmlns:p14="http://schemas.microsoft.com/office/powerpoint/2010/main" val="332485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A865BE-C54C-4E1B-972E-98723490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1754659"/>
            <a:ext cx="9860547" cy="300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Algorithm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D18BCA-6589-4572-A988-9C1D5E3E8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9039" y="4947920"/>
            <a:ext cx="9860547" cy="68511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pc="80">
              <a:solidFill>
                <a:schemeClr val="bg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2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E8F563-0C06-43D0-A2BD-A34B15D4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CF0BE5-B30D-45CE-9520-02ED0D53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centralized “cross-reference manager”</a:t>
            </a:r>
          </a:p>
          <a:p>
            <a:pPr lvl="1"/>
            <a:r>
              <a:rPr lang="en-US" dirty="0"/>
              <a:t>Responsible only for cross references</a:t>
            </a:r>
          </a:p>
          <a:p>
            <a:pPr lvl="1"/>
            <a:r>
              <a:rPr lang="en-US" dirty="0"/>
              <a:t>Cleans cross-reference garbage using “epochs”</a:t>
            </a:r>
          </a:p>
          <a:p>
            <a:r>
              <a:rPr lang="en-US" dirty="0"/>
              <a:t>During an epoch:</a:t>
            </a:r>
          </a:p>
          <a:p>
            <a:pPr lvl="1"/>
            <a:r>
              <a:rPr lang="en-US" dirty="0"/>
              <a:t>Each GC runs many </a:t>
            </a:r>
            <a:r>
              <a:rPr lang="en-US" dirty="0" err="1"/>
              <a:t>many</a:t>
            </a:r>
            <a:r>
              <a:rPr lang="en-US" dirty="0"/>
              <a:t> times</a:t>
            </a:r>
          </a:p>
          <a:p>
            <a:pPr lvl="1"/>
            <a:r>
              <a:rPr lang="en-US" dirty="0"/>
              <a:t>Each run updates cross-reference “color” information</a:t>
            </a:r>
          </a:p>
          <a:p>
            <a:r>
              <a:rPr lang="en-US" dirty="0"/>
              <a:t>An epoch ends when</a:t>
            </a:r>
          </a:p>
          <a:p>
            <a:pPr lvl="1"/>
            <a:r>
              <a:rPr lang="en-US" dirty="0"/>
              <a:t>cross-reference manager sees that “color” information has finished propagating</a:t>
            </a:r>
          </a:p>
          <a:p>
            <a:r>
              <a:rPr lang="en-US" dirty="0"/>
              <a:t>When an epoch ends</a:t>
            </a:r>
          </a:p>
          <a:p>
            <a:pPr lvl="1"/>
            <a:r>
              <a:rPr lang="en-US" dirty="0"/>
              <a:t>All cross-references that are still “unknown” to be needed can be cleaned up</a:t>
            </a:r>
          </a:p>
          <a:p>
            <a:pPr lvl="2"/>
            <a:r>
              <a:rPr lang="en-US" dirty="0"/>
              <a:t>Would have been colored as “needed” if it were actually needed</a:t>
            </a:r>
          </a:p>
          <a:p>
            <a:pPr lvl="1"/>
            <a:r>
              <a:rPr lang="en-US" dirty="0"/>
              <a:t>Color information is cleared and a new epoch begins</a:t>
            </a:r>
          </a:p>
        </p:txBody>
      </p:sp>
    </p:spTree>
    <p:extLst>
      <p:ext uri="{BB962C8B-B14F-4D97-AF65-F5344CB8AC3E}">
        <p14:creationId xmlns:p14="http://schemas.microsoft.com/office/powerpoint/2010/main" val="63465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ross 15">
            <a:extLst>
              <a:ext uri="{FF2B5EF4-FFF2-40B4-BE49-F238E27FC236}">
                <a16:creationId xmlns:a16="http://schemas.microsoft.com/office/drawing/2014/main" id="{D9295832-7C2C-43CC-A2BD-208F75F6A7B0}"/>
              </a:ext>
            </a:extLst>
          </p:cNvPr>
          <p:cNvSpPr/>
          <p:nvPr/>
        </p:nvSpPr>
        <p:spPr>
          <a:xfrm>
            <a:off x="1264514" y="628765"/>
            <a:ext cx="5646779" cy="5600467"/>
          </a:xfrm>
          <a:prstGeom prst="plus">
            <a:avLst>
              <a:gd name="adj" fmla="val 4693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8F94298-754B-4D6A-92C7-F0EB2AB52506}"/>
              </a:ext>
            </a:extLst>
          </p:cNvPr>
          <p:cNvSpPr/>
          <p:nvPr/>
        </p:nvSpPr>
        <p:spPr>
          <a:xfrm>
            <a:off x="5000243" y="4494627"/>
            <a:ext cx="2924556" cy="1894449"/>
          </a:xfrm>
          <a:custGeom>
            <a:avLst/>
            <a:gdLst>
              <a:gd name="connsiteX0" fmla="*/ 0 w 2924556"/>
              <a:gd name="connsiteY0" fmla="*/ 189445 h 1894449"/>
              <a:gd name="connsiteX1" fmla="*/ 189445 w 2924556"/>
              <a:gd name="connsiteY1" fmla="*/ 0 h 1894449"/>
              <a:gd name="connsiteX2" fmla="*/ 2735111 w 2924556"/>
              <a:gd name="connsiteY2" fmla="*/ 0 h 1894449"/>
              <a:gd name="connsiteX3" fmla="*/ 2924556 w 2924556"/>
              <a:gd name="connsiteY3" fmla="*/ 189445 h 1894449"/>
              <a:gd name="connsiteX4" fmla="*/ 2924556 w 2924556"/>
              <a:gd name="connsiteY4" fmla="*/ 1705004 h 1894449"/>
              <a:gd name="connsiteX5" fmla="*/ 2735111 w 2924556"/>
              <a:gd name="connsiteY5" fmla="*/ 1894449 h 1894449"/>
              <a:gd name="connsiteX6" fmla="*/ 189445 w 2924556"/>
              <a:gd name="connsiteY6" fmla="*/ 1894449 h 1894449"/>
              <a:gd name="connsiteX7" fmla="*/ 0 w 2924556"/>
              <a:gd name="connsiteY7" fmla="*/ 1705004 h 1894449"/>
              <a:gd name="connsiteX8" fmla="*/ 0 w 2924556"/>
              <a:gd name="connsiteY8" fmla="*/ 189445 h 189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556" h="1894449">
                <a:moveTo>
                  <a:pt x="0" y="189445"/>
                </a:moveTo>
                <a:cubicBezTo>
                  <a:pt x="0" y="84817"/>
                  <a:pt x="84817" y="0"/>
                  <a:pt x="189445" y="0"/>
                </a:cubicBezTo>
                <a:lnTo>
                  <a:pt x="2735111" y="0"/>
                </a:lnTo>
                <a:cubicBezTo>
                  <a:pt x="2839739" y="0"/>
                  <a:pt x="2924556" y="84817"/>
                  <a:pt x="2924556" y="189445"/>
                </a:cubicBezTo>
                <a:lnTo>
                  <a:pt x="2924556" y="1705004"/>
                </a:lnTo>
                <a:cubicBezTo>
                  <a:pt x="2924556" y="1809632"/>
                  <a:pt x="2839739" y="1894449"/>
                  <a:pt x="2735111" y="1894449"/>
                </a:cubicBezTo>
                <a:lnTo>
                  <a:pt x="189445" y="1894449"/>
                </a:lnTo>
                <a:cubicBezTo>
                  <a:pt x="84817" y="1894449"/>
                  <a:pt x="0" y="1809632"/>
                  <a:pt x="0" y="1705004"/>
                </a:cubicBezTo>
                <a:lnTo>
                  <a:pt x="0" y="189445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9482" tIns="705727" rIns="232115" bIns="232116" numCol="1" spcCol="1270" anchor="t" anchorCtr="0">
            <a:noAutofit/>
          </a:bodyPr>
          <a:lstStyle/>
          <a:p>
            <a:pPr marL="0" lvl="1" algn="r" defTabSz="1733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900" kern="1200" dirty="0"/>
              <a:t>Roots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E40F864-2FCC-4CC6-B0C5-052A4D0AEF67}"/>
              </a:ext>
            </a:extLst>
          </p:cNvPr>
          <p:cNvSpPr/>
          <p:nvPr/>
        </p:nvSpPr>
        <p:spPr>
          <a:xfrm>
            <a:off x="228600" y="4494627"/>
            <a:ext cx="2924556" cy="1894449"/>
          </a:xfrm>
          <a:custGeom>
            <a:avLst/>
            <a:gdLst>
              <a:gd name="connsiteX0" fmla="*/ 0 w 2924556"/>
              <a:gd name="connsiteY0" fmla="*/ 189445 h 1894449"/>
              <a:gd name="connsiteX1" fmla="*/ 189445 w 2924556"/>
              <a:gd name="connsiteY1" fmla="*/ 0 h 1894449"/>
              <a:gd name="connsiteX2" fmla="*/ 2735111 w 2924556"/>
              <a:gd name="connsiteY2" fmla="*/ 0 h 1894449"/>
              <a:gd name="connsiteX3" fmla="*/ 2924556 w 2924556"/>
              <a:gd name="connsiteY3" fmla="*/ 189445 h 1894449"/>
              <a:gd name="connsiteX4" fmla="*/ 2924556 w 2924556"/>
              <a:gd name="connsiteY4" fmla="*/ 1705004 h 1894449"/>
              <a:gd name="connsiteX5" fmla="*/ 2735111 w 2924556"/>
              <a:gd name="connsiteY5" fmla="*/ 1894449 h 1894449"/>
              <a:gd name="connsiteX6" fmla="*/ 189445 w 2924556"/>
              <a:gd name="connsiteY6" fmla="*/ 1894449 h 1894449"/>
              <a:gd name="connsiteX7" fmla="*/ 0 w 2924556"/>
              <a:gd name="connsiteY7" fmla="*/ 1705004 h 1894449"/>
              <a:gd name="connsiteX8" fmla="*/ 0 w 2924556"/>
              <a:gd name="connsiteY8" fmla="*/ 189445 h 189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556" h="1894449">
                <a:moveTo>
                  <a:pt x="0" y="189445"/>
                </a:moveTo>
                <a:cubicBezTo>
                  <a:pt x="0" y="84817"/>
                  <a:pt x="84817" y="0"/>
                  <a:pt x="189445" y="0"/>
                </a:cubicBezTo>
                <a:lnTo>
                  <a:pt x="2735111" y="0"/>
                </a:lnTo>
                <a:cubicBezTo>
                  <a:pt x="2839739" y="0"/>
                  <a:pt x="2924556" y="84817"/>
                  <a:pt x="2924556" y="189445"/>
                </a:cubicBezTo>
                <a:lnTo>
                  <a:pt x="2924556" y="1705004"/>
                </a:lnTo>
                <a:cubicBezTo>
                  <a:pt x="2924556" y="1809632"/>
                  <a:pt x="2839739" y="1894449"/>
                  <a:pt x="2735111" y="1894449"/>
                </a:cubicBezTo>
                <a:lnTo>
                  <a:pt x="189445" y="1894449"/>
                </a:lnTo>
                <a:cubicBezTo>
                  <a:pt x="84817" y="1894449"/>
                  <a:pt x="0" y="1809632"/>
                  <a:pt x="0" y="1705004"/>
                </a:cubicBezTo>
                <a:lnTo>
                  <a:pt x="0" y="189445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2115" tIns="705727" rIns="1109482" bIns="232116" numCol="1" spcCol="1270" anchor="t" anchorCtr="0">
            <a:noAutofit/>
          </a:bodyPr>
          <a:lstStyle/>
          <a:p>
            <a:pPr marL="0" lvl="1" algn="l" defTabSz="1733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900" kern="1200" dirty="0"/>
              <a:t>Roots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84D1ABE-5154-43EE-B94E-FFD9662E7A1C}"/>
              </a:ext>
            </a:extLst>
          </p:cNvPr>
          <p:cNvSpPr/>
          <p:nvPr/>
        </p:nvSpPr>
        <p:spPr>
          <a:xfrm>
            <a:off x="5000243" y="468923"/>
            <a:ext cx="2924556" cy="1894449"/>
          </a:xfrm>
          <a:custGeom>
            <a:avLst/>
            <a:gdLst>
              <a:gd name="connsiteX0" fmla="*/ 0 w 2924556"/>
              <a:gd name="connsiteY0" fmla="*/ 189445 h 1894449"/>
              <a:gd name="connsiteX1" fmla="*/ 189445 w 2924556"/>
              <a:gd name="connsiteY1" fmla="*/ 0 h 1894449"/>
              <a:gd name="connsiteX2" fmla="*/ 2735111 w 2924556"/>
              <a:gd name="connsiteY2" fmla="*/ 0 h 1894449"/>
              <a:gd name="connsiteX3" fmla="*/ 2924556 w 2924556"/>
              <a:gd name="connsiteY3" fmla="*/ 189445 h 1894449"/>
              <a:gd name="connsiteX4" fmla="*/ 2924556 w 2924556"/>
              <a:gd name="connsiteY4" fmla="*/ 1705004 h 1894449"/>
              <a:gd name="connsiteX5" fmla="*/ 2735111 w 2924556"/>
              <a:gd name="connsiteY5" fmla="*/ 1894449 h 1894449"/>
              <a:gd name="connsiteX6" fmla="*/ 189445 w 2924556"/>
              <a:gd name="connsiteY6" fmla="*/ 1894449 h 1894449"/>
              <a:gd name="connsiteX7" fmla="*/ 0 w 2924556"/>
              <a:gd name="connsiteY7" fmla="*/ 1705004 h 1894449"/>
              <a:gd name="connsiteX8" fmla="*/ 0 w 2924556"/>
              <a:gd name="connsiteY8" fmla="*/ 189445 h 189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556" h="1894449">
                <a:moveTo>
                  <a:pt x="0" y="189445"/>
                </a:moveTo>
                <a:cubicBezTo>
                  <a:pt x="0" y="84817"/>
                  <a:pt x="84817" y="0"/>
                  <a:pt x="189445" y="0"/>
                </a:cubicBezTo>
                <a:lnTo>
                  <a:pt x="2735111" y="0"/>
                </a:lnTo>
                <a:cubicBezTo>
                  <a:pt x="2839739" y="0"/>
                  <a:pt x="2924556" y="84817"/>
                  <a:pt x="2924556" y="189445"/>
                </a:cubicBezTo>
                <a:lnTo>
                  <a:pt x="2924556" y="1705004"/>
                </a:lnTo>
                <a:cubicBezTo>
                  <a:pt x="2924556" y="1809632"/>
                  <a:pt x="2839739" y="1894449"/>
                  <a:pt x="2735111" y="1894449"/>
                </a:cubicBezTo>
                <a:lnTo>
                  <a:pt x="189445" y="1894449"/>
                </a:lnTo>
                <a:cubicBezTo>
                  <a:pt x="84817" y="1894449"/>
                  <a:pt x="0" y="1809632"/>
                  <a:pt x="0" y="1705004"/>
                </a:cubicBezTo>
                <a:lnTo>
                  <a:pt x="0" y="189445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9482" tIns="232115" rIns="232115" bIns="705728" numCol="1" spcCol="1270" anchor="t" anchorCtr="0">
            <a:noAutofit/>
          </a:bodyPr>
          <a:lstStyle/>
          <a:p>
            <a:pPr marL="0" lvl="1" algn="r" defTabSz="1733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900" kern="1200" dirty="0"/>
              <a:t>Roots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71FC577-AA93-4E79-9030-4A46429002EC}"/>
              </a:ext>
            </a:extLst>
          </p:cNvPr>
          <p:cNvSpPr/>
          <p:nvPr/>
        </p:nvSpPr>
        <p:spPr>
          <a:xfrm>
            <a:off x="228600" y="468923"/>
            <a:ext cx="2924556" cy="1894449"/>
          </a:xfrm>
          <a:custGeom>
            <a:avLst/>
            <a:gdLst>
              <a:gd name="connsiteX0" fmla="*/ 0 w 2924556"/>
              <a:gd name="connsiteY0" fmla="*/ 189445 h 1894449"/>
              <a:gd name="connsiteX1" fmla="*/ 189445 w 2924556"/>
              <a:gd name="connsiteY1" fmla="*/ 0 h 1894449"/>
              <a:gd name="connsiteX2" fmla="*/ 2735111 w 2924556"/>
              <a:gd name="connsiteY2" fmla="*/ 0 h 1894449"/>
              <a:gd name="connsiteX3" fmla="*/ 2924556 w 2924556"/>
              <a:gd name="connsiteY3" fmla="*/ 189445 h 1894449"/>
              <a:gd name="connsiteX4" fmla="*/ 2924556 w 2924556"/>
              <a:gd name="connsiteY4" fmla="*/ 1705004 h 1894449"/>
              <a:gd name="connsiteX5" fmla="*/ 2735111 w 2924556"/>
              <a:gd name="connsiteY5" fmla="*/ 1894449 h 1894449"/>
              <a:gd name="connsiteX6" fmla="*/ 189445 w 2924556"/>
              <a:gd name="connsiteY6" fmla="*/ 1894449 h 1894449"/>
              <a:gd name="connsiteX7" fmla="*/ 0 w 2924556"/>
              <a:gd name="connsiteY7" fmla="*/ 1705004 h 1894449"/>
              <a:gd name="connsiteX8" fmla="*/ 0 w 2924556"/>
              <a:gd name="connsiteY8" fmla="*/ 189445 h 189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556" h="1894449">
                <a:moveTo>
                  <a:pt x="0" y="189445"/>
                </a:moveTo>
                <a:cubicBezTo>
                  <a:pt x="0" y="84817"/>
                  <a:pt x="84817" y="0"/>
                  <a:pt x="189445" y="0"/>
                </a:cubicBezTo>
                <a:lnTo>
                  <a:pt x="2735111" y="0"/>
                </a:lnTo>
                <a:cubicBezTo>
                  <a:pt x="2839739" y="0"/>
                  <a:pt x="2924556" y="84817"/>
                  <a:pt x="2924556" y="189445"/>
                </a:cubicBezTo>
                <a:lnTo>
                  <a:pt x="2924556" y="1705004"/>
                </a:lnTo>
                <a:cubicBezTo>
                  <a:pt x="2924556" y="1809632"/>
                  <a:pt x="2839739" y="1894449"/>
                  <a:pt x="2735111" y="1894449"/>
                </a:cubicBezTo>
                <a:lnTo>
                  <a:pt x="189445" y="1894449"/>
                </a:lnTo>
                <a:cubicBezTo>
                  <a:pt x="84817" y="1894449"/>
                  <a:pt x="0" y="1809632"/>
                  <a:pt x="0" y="1705004"/>
                </a:cubicBezTo>
                <a:lnTo>
                  <a:pt x="0" y="189445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2115" tIns="232115" rIns="1109482" bIns="705728" numCol="1" spcCol="1270" anchor="t" anchorCtr="0">
            <a:noAutofit/>
          </a:bodyPr>
          <a:lstStyle/>
          <a:p>
            <a:pPr marL="0" lvl="1" algn="l" defTabSz="1733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900" kern="1200" dirty="0"/>
              <a:t>Roots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57D11F-D19C-48C5-823C-FFB5383322F4}"/>
              </a:ext>
            </a:extLst>
          </p:cNvPr>
          <p:cNvSpPr/>
          <p:nvPr/>
        </p:nvSpPr>
        <p:spPr>
          <a:xfrm>
            <a:off x="1286954" y="628766"/>
            <a:ext cx="2563426" cy="2563426"/>
          </a:xfrm>
          <a:custGeom>
            <a:avLst/>
            <a:gdLst>
              <a:gd name="connsiteX0" fmla="*/ 0 w 2563426"/>
              <a:gd name="connsiteY0" fmla="*/ 2563426 h 2563426"/>
              <a:gd name="connsiteX1" fmla="*/ 2563426 w 2563426"/>
              <a:gd name="connsiteY1" fmla="*/ 0 h 2563426"/>
              <a:gd name="connsiteX2" fmla="*/ 2563426 w 2563426"/>
              <a:gd name="connsiteY2" fmla="*/ 2563426 h 2563426"/>
              <a:gd name="connsiteX3" fmla="*/ 0 w 2563426"/>
              <a:gd name="connsiteY3" fmla="*/ 2563426 h 256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3426" h="2563426">
                <a:moveTo>
                  <a:pt x="0" y="2563426"/>
                </a:moveTo>
                <a:cubicBezTo>
                  <a:pt x="0" y="1147685"/>
                  <a:pt x="1147685" y="0"/>
                  <a:pt x="2563426" y="0"/>
                </a:cubicBezTo>
                <a:lnTo>
                  <a:pt x="2563426" y="2563426"/>
                </a:lnTo>
                <a:lnTo>
                  <a:pt x="0" y="256342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5978" tIns="1205978" rIns="455168" bIns="455168" numCol="1" spcCol="1270" anchor="ctr" anchorCtr="0">
            <a:noAutofit/>
          </a:bodyPr>
          <a:lstStyle/>
          <a:p>
            <a:pPr marL="0" lvl="0" indent="0" algn="ctr" defTabSz="2844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400" kern="1200" dirty="0"/>
              <a:t>A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8040CA4-404C-47FC-B204-ED497B10B033}"/>
              </a:ext>
            </a:extLst>
          </p:cNvPr>
          <p:cNvSpPr/>
          <p:nvPr/>
        </p:nvSpPr>
        <p:spPr>
          <a:xfrm>
            <a:off x="4327567" y="628767"/>
            <a:ext cx="2563426" cy="2563426"/>
          </a:xfrm>
          <a:custGeom>
            <a:avLst/>
            <a:gdLst>
              <a:gd name="connsiteX0" fmla="*/ 0 w 2563426"/>
              <a:gd name="connsiteY0" fmla="*/ 2563426 h 2563426"/>
              <a:gd name="connsiteX1" fmla="*/ 2563426 w 2563426"/>
              <a:gd name="connsiteY1" fmla="*/ 0 h 2563426"/>
              <a:gd name="connsiteX2" fmla="*/ 2563426 w 2563426"/>
              <a:gd name="connsiteY2" fmla="*/ 2563426 h 2563426"/>
              <a:gd name="connsiteX3" fmla="*/ 0 w 2563426"/>
              <a:gd name="connsiteY3" fmla="*/ 2563426 h 256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3426" h="2563426">
                <a:moveTo>
                  <a:pt x="0" y="0"/>
                </a:moveTo>
                <a:cubicBezTo>
                  <a:pt x="1415741" y="0"/>
                  <a:pt x="2563426" y="1147685"/>
                  <a:pt x="2563426" y="2563426"/>
                </a:cubicBezTo>
                <a:lnTo>
                  <a:pt x="0" y="25634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5168" tIns="1205978" rIns="1205978" bIns="455168" numCol="1" spcCol="1270" anchor="ctr" anchorCtr="0">
            <a:noAutofit/>
          </a:bodyPr>
          <a:lstStyle/>
          <a:p>
            <a:pPr marL="0" lvl="0" indent="0" algn="ctr" defTabSz="2844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400" kern="1200" dirty="0"/>
              <a:t>B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23B774F-1B28-454B-8CFD-A13C39DD3847}"/>
              </a:ext>
            </a:extLst>
          </p:cNvPr>
          <p:cNvSpPr/>
          <p:nvPr/>
        </p:nvSpPr>
        <p:spPr>
          <a:xfrm>
            <a:off x="4331392" y="3665806"/>
            <a:ext cx="2563427" cy="2563427"/>
          </a:xfrm>
          <a:custGeom>
            <a:avLst/>
            <a:gdLst>
              <a:gd name="connsiteX0" fmla="*/ 0 w 2563426"/>
              <a:gd name="connsiteY0" fmla="*/ 2563426 h 2563426"/>
              <a:gd name="connsiteX1" fmla="*/ 2563426 w 2563426"/>
              <a:gd name="connsiteY1" fmla="*/ 0 h 2563426"/>
              <a:gd name="connsiteX2" fmla="*/ 2563426 w 2563426"/>
              <a:gd name="connsiteY2" fmla="*/ 2563426 h 2563426"/>
              <a:gd name="connsiteX3" fmla="*/ 0 w 2563426"/>
              <a:gd name="connsiteY3" fmla="*/ 2563426 h 256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3426" h="2563426">
                <a:moveTo>
                  <a:pt x="2563426" y="0"/>
                </a:moveTo>
                <a:cubicBezTo>
                  <a:pt x="2563426" y="1415741"/>
                  <a:pt x="1415741" y="2563426"/>
                  <a:pt x="0" y="2563426"/>
                </a:cubicBezTo>
                <a:lnTo>
                  <a:pt x="0" y="0"/>
                </a:lnTo>
                <a:lnTo>
                  <a:pt x="2563426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5168" tIns="455169" rIns="1205979" bIns="1205977" numCol="1" spcCol="1270" anchor="ctr" anchorCtr="0">
            <a:noAutofit/>
          </a:bodyPr>
          <a:lstStyle/>
          <a:p>
            <a:pPr marL="0" lvl="0" indent="0" algn="ctr" defTabSz="2844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400" kern="1200" dirty="0"/>
              <a:t>C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78FB34A-07D9-482C-ADB0-3E00D1E233F5}"/>
              </a:ext>
            </a:extLst>
          </p:cNvPr>
          <p:cNvSpPr/>
          <p:nvPr/>
        </p:nvSpPr>
        <p:spPr>
          <a:xfrm>
            <a:off x="1286954" y="3665807"/>
            <a:ext cx="2563426" cy="2563426"/>
          </a:xfrm>
          <a:custGeom>
            <a:avLst/>
            <a:gdLst>
              <a:gd name="connsiteX0" fmla="*/ 0 w 2563426"/>
              <a:gd name="connsiteY0" fmla="*/ 2563426 h 2563426"/>
              <a:gd name="connsiteX1" fmla="*/ 2563426 w 2563426"/>
              <a:gd name="connsiteY1" fmla="*/ 0 h 2563426"/>
              <a:gd name="connsiteX2" fmla="*/ 2563426 w 2563426"/>
              <a:gd name="connsiteY2" fmla="*/ 2563426 h 2563426"/>
              <a:gd name="connsiteX3" fmla="*/ 0 w 2563426"/>
              <a:gd name="connsiteY3" fmla="*/ 2563426 h 256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3426" h="2563426">
                <a:moveTo>
                  <a:pt x="2563426" y="2563426"/>
                </a:moveTo>
                <a:cubicBezTo>
                  <a:pt x="1147685" y="2563426"/>
                  <a:pt x="0" y="1415741"/>
                  <a:pt x="0" y="0"/>
                </a:cubicBezTo>
                <a:lnTo>
                  <a:pt x="2563426" y="0"/>
                </a:lnTo>
                <a:lnTo>
                  <a:pt x="2563426" y="256342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5978" tIns="455168" rIns="455168" bIns="1205978" numCol="1" spcCol="1270" anchor="ctr" anchorCtr="0">
            <a:noAutofit/>
          </a:bodyPr>
          <a:lstStyle/>
          <a:p>
            <a:pPr marL="0" lvl="0" indent="0" algn="ctr" defTabSz="2844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400" kern="1200" dirty="0"/>
              <a:t>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1B94A04-3342-4BAA-B483-F0BC8038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888707"/>
          </a:xfrm>
        </p:spPr>
        <p:txBody>
          <a:bodyPr/>
          <a:lstStyle/>
          <a:p>
            <a:r>
              <a:rPr lang="en-US" dirty="0"/>
              <a:t>Abstract</a:t>
            </a:r>
            <a:br>
              <a:rPr lang="en-US" dirty="0"/>
            </a:br>
            <a:r>
              <a:rPr lang="en-US" dirty="0"/>
              <a:t>Data Structure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47EEC1-CE32-4C47-ADCB-30AC6C37D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49" y="1907337"/>
            <a:ext cx="3337023" cy="4471023"/>
          </a:xfrm>
        </p:spPr>
        <p:txBody>
          <a:bodyPr>
            <a:normAutofit/>
          </a:bodyPr>
          <a:lstStyle/>
          <a:p>
            <a:r>
              <a:rPr lang="en-US" dirty="0" err="1"/>
              <a:t>Crossref</a:t>
            </a:r>
            <a:r>
              <a:rPr lang="en-US" dirty="0"/>
              <a:t>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Register </a:t>
            </a:r>
            <a:r>
              <a:rPr lang="en-US" dirty="0" err="1"/>
              <a:t>crossrefs</a:t>
            </a:r>
            <a:endParaRPr lang="en-US" dirty="0"/>
          </a:p>
          <a:p>
            <a:r>
              <a:rPr lang="en-US" dirty="0"/>
              <a:t>For each </a:t>
            </a:r>
            <a:r>
              <a:rPr lang="en-US" dirty="0" err="1"/>
              <a:t>crossref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“out” and “in” 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taking on 3 colors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Black = needed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White = unneeded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Grey = “it depends”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Grey at beginning of epoch</a:t>
            </a:r>
          </a:p>
          <a:p>
            <a:r>
              <a:rPr lang="en-US" dirty="0"/>
              <a:t>For each heap: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a “roots” checkbox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Unchecked at beginning of epoch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10192E6-6DB8-459A-BBBB-28939B971718}"/>
              </a:ext>
            </a:extLst>
          </p:cNvPr>
          <p:cNvSpPr/>
          <p:nvPr/>
        </p:nvSpPr>
        <p:spPr>
          <a:xfrm rot="16200000">
            <a:off x="2959691" y="3119058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FEA2BC-5B99-437D-B797-64E5375BFE8D}"/>
              </a:ext>
            </a:extLst>
          </p:cNvPr>
          <p:cNvSpPr/>
          <p:nvPr/>
        </p:nvSpPr>
        <p:spPr>
          <a:xfrm>
            <a:off x="3248775" y="3147548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CE3A3E-EEF0-4D61-8EE6-D6BD8BB688A7}"/>
              </a:ext>
            </a:extLst>
          </p:cNvPr>
          <p:cNvSpPr/>
          <p:nvPr/>
        </p:nvSpPr>
        <p:spPr>
          <a:xfrm>
            <a:off x="3248775" y="346813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C9408E8-A898-4E2D-A4D3-D4E08F88B529}"/>
              </a:ext>
            </a:extLst>
          </p:cNvPr>
          <p:cNvSpPr/>
          <p:nvPr/>
        </p:nvSpPr>
        <p:spPr>
          <a:xfrm rot="16200000">
            <a:off x="2144429" y="3119058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36D1A3-1EE9-4D5B-9016-3711180B12F5}"/>
              </a:ext>
            </a:extLst>
          </p:cNvPr>
          <p:cNvSpPr/>
          <p:nvPr/>
        </p:nvSpPr>
        <p:spPr>
          <a:xfrm>
            <a:off x="2433513" y="3147548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37EEBA-0FA2-45AD-BF94-97230DD91009}"/>
              </a:ext>
            </a:extLst>
          </p:cNvPr>
          <p:cNvSpPr/>
          <p:nvPr/>
        </p:nvSpPr>
        <p:spPr>
          <a:xfrm>
            <a:off x="2433513" y="346813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0823739-19E3-4023-8A6D-B8D6426DF312}"/>
              </a:ext>
            </a:extLst>
          </p:cNvPr>
          <p:cNvSpPr/>
          <p:nvPr/>
        </p:nvSpPr>
        <p:spPr>
          <a:xfrm rot="16200000">
            <a:off x="1332433" y="3119058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2727A6-AD1B-4886-B293-E5218F27694B}"/>
              </a:ext>
            </a:extLst>
          </p:cNvPr>
          <p:cNvSpPr/>
          <p:nvPr/>
        </p:nvSpPr>
        <p:spPr>
          <a:xfrm>
            <a:off x="1621517" y="3147548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FC111B7-DBB5-42F5-A9F9-F5FCAD622C4E}"/>
              </a:ext>
            </a:extLst>
          </p:cNvPr>
          <p:cNvSpPr/>
          <p:nvPr/>
        </p:nvSpPr>
        <p:spPr>
          <a:xfrm>
            <a:off x="1621517" y="346813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E19839F-0E1A-4127-90EB-B83EB7657156}"/>
              </a:ext>
            </a:extLst>
          </p:cNvPr>
          <p:cNvSpPr/>
          <p:nvPr/>
        </p:nvSpPr>
        <p:spPr>
          <a:xfrm>
            <a:off x="3758096" y="2467841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B38D142-3955-4CDC-B454-01876E7A19D8}"/>
              </a:ext>
            </a:extLst>
          </p:cNvPr>
          <p:cNvSpPr/>
          <p:nvPr/>
        </p:nvSpPr>
        <p:spPr>
          <a:xfrm rot="5400000">
            <a:off x="4182325" y="2629197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76A0A32-725D-468A-A2BD-52393182CA8E}"/>
              </a:ext>
            </a:extLst>
          </p:cNvPr>
          <p:cNvSpPr/>
          <p:nvPr/>
        </p:nvSpPr>
        <p:spPr>
          <a:xfrm rot="5400000">
            <a:off x="3861734" y="2629197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76F534B-31CA-4030-ABE3-BF4C61F94DBD}"/>
              </a:ext>
            </a:extLst>
          </p:cNvPr>
          <p:cNvSpPr/>
          <p:nvPr/>
        </p:nvSpPr>
        <p:spPr>
          <a:xfrm>
            <a:off x="3758096" y="1652579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72BF4F-18A8-465E-A3F1-828152723D04}"/>
              </a:ext>
            </a:extLst>
          </p:cNvPr>
          <p:cNvSpPr/>
          <p:nvPr/>
        </p:nvSpPr>
        <p:spPr>
          <a:xfrm rot="5400000">
            <a:off x="4182325" y="1813935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5D3E9EA-577D-40D4-8580-542F90EA5D7C}"/>
              </a:ext>
            </a:extLst>
          </p:cNvPr>
          <p:cNvSpPr/>
          <p:nvPr/>
        </p:nvSpPr>
        <p:spPr>
          <a:xfrm rot="5400000">
            <a:off x="3861734" y="1813935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E9A75E6-B349-4F5F-AE9A-A87B700CA633}"/>
              </a:ext>
            </a:extLst>
          </p:cNvPr>
          <p:cNvSpPr/>
          <p:nvPr/>
        </p:nvSpPr>
        <p:spPr>
          <a:xfrm>
            <a:off x="3758096" y="840583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B4098BD-6B7C-4B9E-AD53-D51C74FD1EE4}"/>
              </a:ext>
            </a:extLst>
          </p:cNvPr>
          <p:cNvSpPr/>
          <p:nvPr/>
        </p:nvSpPr>
        <p:spPr>
          <a:xfrm rot="5400000">
            <a:off x="4182325" y="100193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66E2BB3-FE4E-4D82-BB3A-5A91B7C4A50E}"/>
              </a:ext>
            </a:extLst>
          </p:cNvPr>
          <p:cNvSpPr/>
          <p:nvPr/>
        </p:nvSpPr>
        <p:spPr>
          <a:xfrm rot="5400000">
            <a:off x="3861734" y="100193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5949F6B-D890-4749-847B-FD2BDC86CF77}"/>
              </a:ext>
            </a:extLst>
          </p:cNvPr>
          <p:cNvSpPr/>
          <p:nvPr/>
        </p:nvSpPr>
        <p:spPr>
          <a:xfrm rot="5400000">
            <a:off x="4414867" y="3185989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DAEF897-AA1D-44FA-9770-621B0A0E8291}"/>
              </a:ext>
            </a:extLst>
          </p:cNvPr>
          <p:cNvSpPr/>
          <p:nvPr/>
        </p:nvSpPr>
        <p:spPr>
          <a:xfrm rot="10800000">
            <a:off x="4706230" y="3482490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07AA872-975D-4437-B310-4BAC73C91862}"/>
              </a:ext>
            </a:extLst>
          </p:cNvPr>
          <p:cNvSpPr/>
          <p:nvPr/>
        </p:nvSpPr>
        <p:spPr>
          <a:xfrm rot="10800000">
            <a:off x="4706230" y="316189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4850E8E-7543-4C53-9FB3-CB6FA1734FCD}"/>
              </a:ext>
            </a:extLst>
          </p:cNvPr>
          <p:cNvSpPr/>
          <p:nvPr/>
        </p:nvSpPr>
        <p:spPr>
          <a:xfrm rot="5400000">
            <a:off x="5230129" y="3185989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0F179A4-C89F-40EC-8FDA-47149B95AA48}"/>
              </a:ext>
            </a:extLst>
          </p:cNvPr>
          <p:cNvSpPr/>
          <p:nvPr/>
        </p:nvSpPr>
        <p:spPr>
          <a:xfrm rot="10800000">
            <a:off x="5521492" y="3482490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AD7E80-2DBA-43FA-8128-78EC5A7A532C}"/>
              </a:ext>
            </a:extLst>
          </p:cNvPr>
          <p:cNvSpPr/>
          <p:nvPr/>
        </p:nvSpPr>
        <p:spPr>
          <a:xfrm rot="10800000">
            <a:off x="5521492" y="316189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04D81229-ED23-4A21-B1E8-63704C47D342}"/>
              </a:ext>
            </a:extLst>
          </p:cNvPr>
          <p:cNvSpPr/>
          <p:nvPr/>
        </p:nvSpPr>
        <p:spPr>
          <a:xfrm rot="5400000">
            <a:off x="6042125" y="3185989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5BE13B4-AF75-4C47-BD12-6D73991D1054}"/>
              </a:ext>
            </a:extLst>
          </p:cNvPr>
          <p:cNvSpPr/>
          <p:nvPr/>
        </p:nvSpPr>
        <p:spPr>
          <a:xfrm rot="10800000">
            <a:off x="6333488" y="3482490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861A37E-9DAA-477F-A281-79E7425D7183}"/>
              </a:ext>
            </a:extLst>
          </p:cNvPr>
          <p:cNvSpPr/>
          <p:nvPr/>
        </p:nvSpPr>
        <p:spPr>
          <a:xfrm rot="10800000">
            <a:off x="6333488" y="316189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6C972672-5405-46CD-9D45-7C6060539DCB}"/>
              </a:ext>
            </a:extLst>
          </p:cNvPr>
          <p:cNvSpPr/>
          <p:nvPr/>
        </p:nvSpPr>
        <p:spPr>
          <a:xfrm rot="10800000">
            <a:off x="3606134" y="3843412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ACB6CD4-5427-4823-AA45-15F457F596BC}"/>
              </a:ext>
            </a:extLst>
          </p:cNvPr>
          <p:cNvSpPr/>
          <p:nvPr/>
        </p:nvSpPr>
        <p:spPr>
          <a:xfrm rot="16200000">
            <a:off x="3762352" y="4007047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FA11AFF-B9B1-407C-8E8C-590C2C2DADB5}"/>
              </a:ext>
            </a:extLst>
          </p:cNvPr>
          <p:cNvSpPr/>
          <p:nvPr/>
        </p:nvSpPr>
        <p:spPr>
          <a:xfrm rot="16200000">
            <a:off x="4082943" y="4007047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26740F46-AE23-4905-99D2-1FFAC4ADA850}"/>
              </a:ext>
            </a:extLst>
          </p:cNvPr>
          <p:cNvSpPr/>
          <p:nvPr/>
        </p:nvSpPr>
        <p:spPr>
          <a:xfrm rot="10800000">
            <a:off x="3606134" y="4658674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E99DDCC-5D0A-4DEC-95BD-E9474C0E294F}"/>
              </a:ext>
            </a:extLst>
          </p:cNvPr>
          <p:cNvSpPr/>
          <p:nvPr/>
        </p:nvSpPr>
        <p:spPr>
          <a:xfrm rot="16200000">
            <a:off x="3762352" y="482230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80B0A1D-DC2A-46A1-AB25-CA5ED7FDAC60}"/>
              </a:ext>
            </a:extLst>
          </p:cNvPr>
          <p:cNvSpPr/>
          <p:nvPr/>
        </p:nvSpPr>
        <p:spPr>
          <a:xfrm rot="16200000">
            <a:off x="4082943" y="482230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0AC3EE59-F695-4A19-A6F2-DABC8CFF74F3}"/>
              </a:ext>
            </a:extLst>
          </p:cNvPr>
          <p:cNvSpPr/>
          <p:nvPr/>
        </p:nvSpPr>
        <p:spPr>
          <a:xfrm rot="10800000">
            <a:off x="3606134" y="5470670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C4ACF36-A4D8-4D52-A7DD-235D798F8E1E}"/>
              </a:ext>
            </a:extLst>
          </p:cNvPr>
          <p:cNvSpPr/>
          <p:nvPr/>
        </p:nvSpPr>
        <p:spPr>
          <a:xfrm rot="16200000">
            <a:off x="3762352" y="5634305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7BFC0E3-9A89-4DEB-BE5D-41D898A2B42D}"/>
              </a:ext>
            </a:extLst>
          </p:cNvPr>
          <p:cNvSpPr/>
          <p:nvPr/>
        </p:nvSpPr>
        <p:spPr>
          <a:xfrm rot="16200000">
            <a:off x="4082943" y="5634305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45A343A-BB58-4AF3-A4FA-C15C79AC526F}"/>
              </a:ext>
            </a:extLst>
          </p:cNvPr>
          <p:cNvSpPr/>
          <p:nvPr/>
        </p:nvSpPr>
        <p:spPr>
          <a:xfrm>
            <a:off x="555372" y="1492211"/>
            <a:ext cx="399637" cy="4151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F19D657-29C7-4997-BAB5-01C9717CB3EF}"/>
              </a:ext>
            </a:extLst>
          </p:cNvPr>
          <p:cNvSpPr/>
          <p:nvPr/>
        </p:nvSpPr>
        <p:spPr>
          <a:xfrm>
            <a:off x="552891" y="5894660"/>
            <a:ext cx="399637" cy="4151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3295206-4C7A-45E5-A910-7E004921E8BC}"/>
              </a:ext>
            </a:extLst>
          </p:cNvPr>
          <p:cNvSpPr/>
          <p:nvPr/>
        </p:nvSpPr>
        <p:spPr>
          <a:xfrm>
            <a:off x="7220040" y="5894660"/>
            <a:ext cx="399637" cy="4151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AD9A856-21EF-4024-A96F-02000ECAC830}"/>
              </a:ext>
            </a:extLst>
          </p:cNvPr>
          <p:cNvSpPr/>
          <p:nvPr/>
        </p:nvSpPr>
        <p:spPr>
          <a:xfrm>
            <a:off x="7220040" y="1492211"/>
            <a:ext cx="399637" cy="4151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0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uiExpand="1" build="p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ross 15">
            <a:extLst>
              <a:ext uri="{FF2B5EF4-FFF2-40B4-BE49-F238E27FC236}">
                <a16:creationId xmlns:a16="http://schemas.microsoft.com/office/drawing/2014/main" id="{D9295832-7C2C-43CC-A2BD-208F75F6A7B0}"/>
              </a:ext>
            </a:extLst>
          </p:cNvPr>
          <p:cNvSpPr/>
          <p:nvPr/>
        </p:nvSpPr>
        <p:spPr>
          <a:xfrm>
            <a:off x="1264514" y="628765"/>
            <a:ext cx="5646779" cy="5600467"/>
          </a:xfrm>
          <a:prstGeom prst="plus">
            <a:avLst>
              <a:gd name="adj" fmla="val 4693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8F94298-754B-4D6A-92C7-F0EB2AB52506}"/>
              </a:ext>
            </a:extLst>
          </p:cNvPr>
          <p:cNvSpPr/>
          <p:nvPr/>
        </p:nvSpPr>
        <p:spPr>
          <a:xfrm>
            <a:off x="5000243" y="4494627"/>
            <a:ext cx="2924556" cy="1894449"/>
          </a:xfrm>
          <a:custGeom>
            <a:avLst/>
            <a:gdLst>
              <a:gd name="connsiteX0" fmla="*/ 0 w 2924556"/>
              <a:gd name="connsiteY0" fmla="*/ 189445 h 1894449"/>
              <a:gd name="connsiteX1" fmla="*/ 189445 w 2924556"/>
              <a:gd name="connsiteY1" fmla="*/ 0 h 1894449"/>
              <a:gd name="connsiteX2" fmla="*/ 2735111 w 2924556"/>
              <a:gd name="connsiteY2" fmla="*/ 0 h 1894449"/>
              <a:gd name="connsiteX3" fmla="*/ 2924556 w 2924556"/>
              <a:gd name="connsiteY3" fmla="*/ 189445 h 1894449"/>
              <a:gd name="connsiteX4" fmla="*/ 2924556 w 2924556"/>
              <a:gd name="connsiteY4" fmla="*/ 1705004 h 1894449"/>
              <a:gd name="connsiteX5" fmla="*/ 2735111 w 2924556"/>
              <a:gd name="connsiteY5" fmla="*/ 1894449 h 1894449"/>
              <a:gd name="connsiteX6" fmla="*/ 189445 w 2924556"/>
              <a:gd name="connsiteY6" fmla="*/ 1894449 h 1894449"/>
              <a:gd name="connsiteX7" fmla="*/ 0 w 2924556"/>
              <a:gd name="connsiteY7" fmla="*/ 1705004 h 1894449"/>
              <a:gd name="connsiteX8" fmla="*/ 0 w 2924556"/>
              <a:gd name="connsiteY8" fmla="*/ 189445 h 189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556" h="1894449">
                <a:moveTo>
                  <a:pt x="0" y="189445"/>
                </a:moveTo>
                <a:cubicBezTo>
                  <a:pt x="0" y="84817"/>
                  <a:pt x="84817" y="0"/>
                  <a:pt x="189445" y="0"/>
                </a:cubicBezTo>
                <a:lnTo>
                  <a:pt x="2735111" y="0"/>
                </a:lnTo>
                <a:cubicBezTo>
                  <a:pt x="2839739" y="0"/>
                  <a:pt x="2924556" y="84817"/>
                  <a:pt x="2924556" y="189445"/>
                </a:cubicBezTo>
                <a:lnTo>
                  <a:pt x="2924556" y="1705004"/>
                </a:lnTo>
                <a:cubicBezTo>
                  <a:pt x="2924556" y="1809632"/>
                  <a:pt x="2839739" y="1894449"/>
                  <a:pt x="2735111" y="1894449"/>
                </a:cubicBezTo>
                <a:lnTo>
                  <a:pt x="189445" y="1894449"/>
                </a:lnTo>
                <a:cubicBezTo>
                  <a:pt x="84817" y="1894449"/>
                  <a:pt x="0" y="1809632"/>
                  <a:pt x="0" y="1705004"/>
                </a:cubicBezTo>
                <a:lnTo>
                  <a:pt x="0" y="189445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9482" tIns="705727" rIns="232115" bIns="232116" numCol="1" spcCol="1270" anchor="t" anchorCtr="0">
            <a:noAutofit/>
          </a:bodyPr>
          <a:lstStyle/>
          <a:p>
            <a:pPr marL="0" lvl="1" algn="r" defTabSz="1733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900" kern="1200" dirty="0"/>
              <a:t>Roots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E40F864-2FCC-4CC6-B0C5-052A4D0AEF67}"/>
              </a:ext>
            </a:extLst>
          </p:cNvPr>
          <p:cNvSpPr/>
          <p:nvPr/>
        </p:nvSpPr>
        <p:spPr>
          <a:xfrm>
            <a:off x="228600" y="4494627"/>
            <a:ext cx="2924556" cy="1894449"/>
          </a:xfrm>
          <a:custGeom>
            <a:avLst/>
            <a:gdLst>
              <a:gd name="connsiteX0" fmla="*/ 0 w 2924556"/>
              <a:gd name="connsiteY0" fmla="*/ 189445 h 1894449"/>
              <a:gd name="connsiteX1" fmla="*/ 189445 w 2924556"/>
              <a:gd name="connsiteY1" fmla="*/ 0 h 1894449"/>
              <a:gd name="connsiteX2" fmla="*/ 2735111 w 2924556"/>
              <a:gd name="connsiteY2" fmla="*/ 0 h 1894449"/>
              <a:gd name="connsiteX3" fmla="*/ 2924556 w 2924556"/>
              <a:gd name="connsiteY3" fmla="*/ 189445 h 1894449"/>
              <a:gd name="connsiteX4" fmla="*/ 2924556 w 2924556"/>
              <a:gd name="connsiteY4" fmla="*/ 1705004 h 1894449"/>
              <a:gd name="connsiteX5" fmla="*/ 2735111 w 2924556"/>
              <a:gd name="connsiteY5" fmla="*/ 1894449 h 1894449"/>
              <a:gd name="connsiteX6" fmla="*/ 189445 w 2924556"/>
              <a:gd name="connsiteY6" fmla="*/ 1894449 h 1894449"/>
              <a:gd name="connsiteX7" fmla="*/ 0 w 2924556"/>
              <a:gd name="connsiteY7" fmla="*/ 1705004 h 1894449"/>
              <a:gd name="connsiteX8" fmla="*/ 0 w 2924556"/>
              <a:gd name="connsiteY8" fmla="*/ 189445 h 189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556" h="1894449">
                <a:moveTo>
                  <a:pt x="0" y="189445"/>
                </a:moveTo>
                <a:cubicBezTo>
                  <a:pt x="0" y="84817"/>
                  <a:pt x="84817" y="0"/>
                  <a:pt x="189445" y="0"/>
                </a:cubicBezTo>
                <a:lnTo>
                  <a:pt x="2735111" y="0"/>
                </a:lnTo>
                <a:cubicBezTo>
                  <a:pt x="2839739" y="0"/>
                  <a:pt x="2924556" y="84817"/>
                  <a:pt x="2924556" y="189445"/>
                </a:cubicBezTo>
                <a:lnTo>
                  <a:pt x="2924556" y="1705004"/>
                </a:lnTo>
                <a:cubicBezTo>
                  <a:pt x="2924556" y="1809632"/>
                  <a:pt x="2839739" y="1894449"/>
                  <a:pt x="2735111" y="1894449"/>
                </a:cubicBezTo>
                <a:lnTo>
                  <a:pt x="189445" y="1894449"/>
                </a:lnTo>
                <a:cubicBezTo>
                  <a:pt x="84817" y="1894449"/>
                  <a:pt x="0" y="1809632"/>
                  <a:pt x="0" y="1705004"/>
                </a:cubicBezTo>
                <a:lnTo>
                  <a:pt x="0" y="189445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2115" tIns="705727" rIns="1109482" bIns="232116" numCol="1" spcCol="1270" anchor="t" anchorCtr="0">
            <a:noAutofit/>
          </a:bodyPr>
          <a:lstStyle/>
          <a:p>
            <a:pPr marL="0" lvl="1" algn="l" defTabSz="1733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900" kern="1200" dirty="0"/>
              <a:t>Roots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84D1ABE-5154-43EE-B94E-FFD9662E7A1C}"/>
              </a:ext>
            </a:extLst>
          </p:cNvPr>
          <p:cNvSpPr/>
          <p:nvPr/>
        </p:nvSpPr>
        <p:spPr>
          <a:xfrm>
            <a:off x="5000243" y="468923"/>
            <a:ext cx="2924556" cy="1894449"/>
          </a:xfrm>
          <a:custGeom>
            <a:avLst/>
            <a:gdLst>
              <a:gd name="connsiteX0" fmla="*/ 0 w 2924556"/>
              <a:gd name="connsiteY0" fmla="*/ 189445 h 1894449"/>
              <a:gd name="connsiteX1" fmla="*/ 189445 w 2924556"/>
              <a:gd name="connsiteY1" fmla="*/ 0 h 1894449"/>
              <a:gd name="connsiteX2" fmla="*/ 2735111 w 2924556"/>
              <a:gd name="connsiteY2" fmla="*/ 0 h 1894449"/>
              <a:gd name="connsiteX3" fmla="*/ 2924556 w 2924556"/>
              <a:gd name="connsiteY3" fmla="*/ 189445 h 1894449"/>
              <a:gd name="connsiteX4" fmla="*/ 2924556 w 2924556"/>
              <a:gd name="connsiteY4" fmla="*/ 1705004 h 1894449"/>
              <a:gd name="connsiteX5" fmla="*/ 2735111 w 2924556"/>
              <a:gd name="connsiteY5" fmla="*/ 1894449 h 1894449"/>
              <a:gd name="connsiteX6" fmla="*/ 189445 w 2924556"/>
              <a:gd name="connsiteY6" fmla="*/ 1894449 h 1894449"/>
              <a:gd name="connsiteX7" fmla="*/ 0 w 2924556"/>
              <a:gd name="connsiteY7" fmla="*/ 1705004 h 1894449"/>
              <a:gd name="connsiteX8" fmla="*/ 0 w 2924556"/>
              <a:gd name="connsiteY8" fmla="*/ 189445 h 189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556" h="1894449">
                <a:moveTo>
                  <a:pt x="0" y="189445"/>
                </a:moveTo>
                <a:cubicBezTo>
                  <a:pt x="0" y="84817"/>
                  <a:pt x="84817" y="0"/>
                  <a:pt x="189445" y="0"/>
                </a:cubicBezTo>
                <a:lnTo>
                  <a:pt x="2735111" y="0"/>
                </a:lnTo>
                <a:cubicBezTo>
                  <a:pt x="2839739" y="0"/>
                  <a:pt x="2924556" y="84817"/>
                  <a:pt x="2924556" y="189445"/>
                </a:cubicBezTo>
                <a:lnTo>
                  <a:pt x="2924556" y="1705004"/>
                </a:lnTo>
                <a:cubicBezTo>
                  <a:pt x="2924556" y="1809632"/>
                  <a:pt x="2839739" y="1894449"/>
                  <a:pt x="2735111" y="1894449"/>
                </a:cubicBezTo>
                <a:lnTo>
                  <a:pt x="189445" y="1894449"/>
                </a:lnTo>
                <a:cubicBezTo>
                  <a:pt x="84817" y="1894449"/>
                  <a:pt x="0" y="1809632"/>
                  <a:pt x="0" y="1705004"/>
                </a:cubicBezTo>
                <a:lnTo>
                  <a:pt x="0" y="189445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9482" tIns="232115" rIns="232115" bIns="705728" numCol="1" spcCol="1270" anchor="t" anchorCtr="0">
            <a:noAutofit/>
          </a:bodyPr>
          <a:lstStyle/>
          <a:p>
            <a:pPr marL="0" lvl="1" algn="r" defTabSz="1733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900" kern="1200" dirty="0"/>
              <a:t>Roots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71FC577-AA93-4E79-9030-4A46429002EC}"/>
              </a:ext>
            </a:extLst>
          </p:cNvPr>
          <p:cNvSpPr/>
          <p:nvPr/>
        </p:nvSpPr>
        <p:spPr>
          <a:xfrm>
            <a:off x="228600" y="468923"/>
            <a:ext cx="2924556" cy="1894449"/>
          </a:xfrm>
          <a:custGeom>
            <a:avLst/>
            <a:gdLst>
              <a:gd name="connsiteX0" fmla="*/ 0 w 2924556"/>
              <a:gd name="connsiteY0" fmla="*/ 189445 h 1894449"/>
              <a:gd name="connsiteX1" fmla="*/ 189445 w 2924556"/>
              <a:gd name="connsiteY1" fmla="*/ 0 h 1894449"/>
              <a:gd name="connsiteX2" fmla="*/ 2735111 w 2924556"/>
              <a:gd name="connsiteY2" fmla="*/ 0 h 1894449"/>
              <a:gd name="connsiteX3" fmla="*/ 2924556 w 2924556"/>
              <a:gd name="connsiteY3" fmla="*/ 189445 h 1894449"/>
              <a:gd name="connsiteX4" fmla="*/ 2924556 w 2924556"/>
              <a:gd name="connsiteY4" fmla="*/ 1705004 h 1894449"/>
              <a:gd name="connsiteX5" fmla="*/ 2735111 w 2924556"/>
              <a:gd name="connsiteY5" fmla="*/ 1894449 h 1894449"/>
              <a:gd name="connsiteX6" fmla="*/ 189445 w 2924556"/>
              <a:gd name="connsiteY6" fmla="*/ 1894449 h 1894449"/>
              <a:gd name="connsiteX7" fmla="*/ 0 w 2924556"/>
              <a:gd name="connsiteY7" fmla="*/ 1705004 h 1894449"/>
              <a:gd name="connsiteX8" fmla="*/ 0 w 2924556"/>
              <a:gd name="connsiteY8" fmla="*/ 189445 h 189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556" h="1894449">
                <a:moveTo>
                  <a:pt x="0" y="189445"/>
                </a:moveTo>
                <a:cubicBezTo>
                  <a:pt x="0" y="84817"/>
                  <a:pt x="84817" y="0"/>
                  <a:pt x="189445" y="0"/>
                </a:cubicBezTo>
                <a:lnTo>
                  <a:pt x="2735111" y="0"/>
                </a:lnTo>
                <a:cubicBezTo>
                  <a:pt x="2839739" y="0"/>
                  <a:pt x="2924556" y="84817"/>
                  <a:pt x="2924556" y="189445"/>
                </a:cubicBezTo>
                <a:lnTo>
                  <a:pt x="2924556" y="1705004"/>
                </a:lnTo>
                <a:cubicBezTo>
                  <a:pt x="2924556" y="1809632"/>
                  <a:pt x="2839739" y="1894449"/>
                  <a:pt x="2735111" y="1894449"/>
                </a:cubicBezTo>
                <a:lnTo>
                  <a:pt x="189445" y="1894449"/>
                </a:lnTo>
                <a:cubicBezTo>
                  <a:pt x="84817" y="1894449"/>
                  <a:pt x="0" y="1809632"/>
                  <a:pt x="0" y="1705004"/>
                </a:cubicBezTo>
                <a:lnTo>
                  <a:pt x="0" y="189445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2115" tIns="232115" rIns="1109482" bIns="705728" numCol="1" spcCol="1270" anchor="t" anchorCtr="0">
            <a:noAutofit/>
          </a:bodyPr>
          <a:lstStyle/>
          <a:p>
            <a:pPr marL="0" lvl="1" algn="l" defTabSz="1733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900" kern="1200" dirty="0"/>
              <a:t>Roots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57D11F-D19C-48C5-823C-FFB5383322F4}"/>
              </a:ext>
            </a:extLst>
          </p:cNvPr>
          <p:cNvSpPr/>
          <p:nvPr/>
        </p:nvSpPr>
        <p:spPr>
          <a:xfrm>
            <a:off x="1286954" y="628766"/>
            <a:ext cx="2563426" cy="2563426"/>
          </a:xfrm>
          <a:custGeom>
            <a:avLst/>
            <a:gdLst>
              <a:gd name="connsiteX0" fmla="*/ 0 w 2563426"/>
              <a:gd name="connsiteY0" fmla="*/ 2563426 h 2563426"/>
              <a:gd name="connsiteX1" fmla="*/ 2563426 w 2563426"/>
              <a:gd name="connsiteY1" fmla="*/ 0 h 2563426"/>
              <a:gd name="connsiteX2" fmla="*/ 2563426 w 2563426"/>
              <a:gd name="connsiteY2" fmla="*/ 2563426 h 2563426"/>
              <a:gd name="connsiteX3" fmla="*/ 0 w 2563426"/>
              <a:gd name="connsiteY3" fmla="*/ 2563426 h 256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3426" h="2563426">
                <a:moveTo>
                  <a:pt x="0" y="2563426"/>
                </a:moveTo>
                <a:cubicBezTo>
                  <a:pt x="0" y="1147685"/>
                  <a:pt x="1147685" y="0"/>
                  <a:pt x="2563426" y="0"/>
                </a:cubicBezTo>
                <a:lnTo>
                  <a:pt x="2563426" y="2563426"/>
                </a:lnTo>
                <a:lnTo>
                  <a:pt x="0" y="256342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5978" tIns="1205978" rIns="455168" bIns="455168" numCol="1" spcCol="1270" anchor="ctr" anchorCtr="0">
            <a:noAutofit/>
          </a:bodyPr>
          <a:lstStyle/>
          <a:p>
            <a:pPr marL="0" lvl="0" indent="0" algn="ctr" defTabSz="2844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400" kern="1200" dirty="0"/>
              <a:t>A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8040CA4-404C-47FC-B204-ED497B10B033}"/>
              </a:ext>
            </a:extLst>
          </p:cNvPr>
          <p:cNvSpPr/>
          <p:nvPr/>
        </p:nvSpPr>
        <p:spPr>
          <a:xfrm>
            <a:off x="4327567" y="628767"/>
            <a:ext cx="2563426" cy="2563426"/>
          </a:xfrm>
          <a:custGeom>
            <a:avLst/>
            <a:gdLst>
              <a:gd name="connsiteX0" fmla="*/ 0 w 2563426"/>
              <a:gd name="connsiteY0" fmla="*/ 2563426 h 2563426"/>
              <a:gd name="connsiteX1" fmla="*/ 2563426 w 2563426"/>
              <a:gd name="connsiteY1" fmla="*/ 0 h 2563426"/>
              <a:gd name="connsiteX2" fmla="*/ 2563426 w 2563426"/>
              <a:gd name="connsiteY2" fmla="*/ 2563426 h 2563426"/>
              <a:gd name="connsiteX3" fmla="*/ 0 w 2563426"/>
              <a:gd name="connsiteY3" fmla="*/ 2563426 h 256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3426" h="2563426">
                <a:moveTo>
                  <a:pt x="0" y="0"/>
                </a:moveTo>
                <a:cubicBezTo>
                  <a:pt x="1415741" y="0"/>
                  <a:pt x="2563426" y="1147685"/>
                  <a:pt x="2563426" y="2563426"/>
                </a:cubicBezTo>
                <a:lnTo>
                  <a:pt x="0" y="25634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5168" tIns="1205978" rIns="1205978" bIns="455168" numCol="1" spcCol="1270" anchor="ctr" anchorCtr="0">
            <a:noAutofit/>
          </a:bodyPr>
          <a:lstStyle/>
          <a:p>
            <a:pPr marL="0" lvl="0" indent="0" algn="ctr" defTabSz="2844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400" kern="1200" dirty="0"/>
              <a:t>B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23B774F-1B28-454B-8CFD-A13C39DD3847}"/>
              </a:ext>
            </a:extLst>
          </p:cNvPr>
          <p:cNvSpPr/>
          <p:nvPr/>
        </p:nvSpPr>
        <p:spPr>
          <a:xfrm>
            <a:off x="4331392" y="3665806"/>
            <a:ext cx="2563427" cy="2563427"/>
          </a:xfrm>
          <a:custGeom>
            <a:avLst/>
            <a:gdLst>
              <a:gd name="connsiteX0" fmla="*/ 0 w 2563426"/>
              <a:gd name="connsiteY0" fmla="*/ 2563426 h 2563426"/>
              <a:gd name="connsiteX1" fmla="*/ 2563426 w 2563426"/>
              <a:gd name="connsiteY1" fmla="*/ 0 h 2563426"/>
              <a:gd name="connsiteX2" fmla="*/ 2563426 w 2563426"/>
              <a:gd name="connsiteY2" fmla="*/ 2563426 h 2563426"/>
              <a:gd name="connsiteX3" fmla="*/ 0 w 2563426"/>
              <a:gd name="connsiteY3" fmla="*/ 2563426 h 256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3426" h="2563426">
                <a:moveTo>
                  <a:pt x="2563426" y="0"/>
                </a:moveTo>
                <a:cubicBezTo>
                  <a:pt x="2563426" y="1415741"/>
                  <a:pt x="1415741" y="2563426"/>
                  <a:pt x="0" y="2563426"/>
                </a:cubicBezTo>
                <a:lnTo>
                  <a:pt x="0" y="0"/>
                </a:lnTo>
                <a:lnTo>
                  <a:pt x="2563426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5168" tIns="455169" rIns="1205979" bIns="1205977" numCol="1" spcCol="1270" anchor="ctr" anchorCtr="0">
            <a:noAutofit/>
          </a:bodyPr>
          <a:lstStyle/>
          <a:p>
            <a:pPr marL="0" lvl="0" indent="0" algn="ctr" defTabSz="2844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400" kern="1200" dirty="0"/>
              <a:t>C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78FB34A-07D9-482C-ADB0-3E00D1E233F5}"/>
              </a:ext>
            </a:extLst>
          </p:cNvPr>
          <p:cNvSpPr/>
          <p:nvPr/>
        </p:nvSpPr>
        <p:spPr>
          <a:xfrm>
            <a:off x="1286954" y="3665807"/>
            <a:ext cx="2563426" cy="2563426"/>
          </a:xfrm>
          <a:custGeom>
            <a:avLst/>
            <a:gdLst>
              <a:gd name="connsiteX0" fmla="*/ 0 w 2563426"/>
              <a:gd name="connsiteY0" fmla="*/ 2563426 h 2563426"/>
              <a:gd name="connsiteX1" fmla="*/ 2563426 w 2563426"/>
              <a:gd name="connsiteY1" fmla="*/ 0 h 2563426"/>
              <a:gd name="connsiteX2" fmla="*/ 2563426 w 2563426"/>
              <a:gd name="connsiteY2" fmla="*/ 2563426 h 2563426"/>
              <a:gd name="connsiteX3" fmla="*/ 0 w 2563426"/>
              <a:gd name="connsiteY3" fmla="*/ 2563426 h 256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3426" h="2563426">
                <a:moveTo>
                  <a:pt x="2563426" y="2563426"/>
                </a:moveTo>
                <a:cubicBezTo>
                  <a:pt x="1147685" y="2563426"/>
                  <a:pt x="0" y="1415741"/>
                  <a:pt x="0" y="0"/>
                </a:cubicBezTo>
                <a:lnTo>
                  <a:pt x="2563426" y="0"/>
                </a:lnTo>
                <a:lnTo>
                  <a:pt x="2563426" y="256342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5978" tIns="455168" rIns="455168" bIns="1205978" numCol="1" spcCol="1270" anchor="ctr" anchorCtr="0">
            <a:noAutofit/>
          </a:bodyPr>
          <a:lstStyle/>
          <a:p>
            <a:pPr marL="0" lvl="0" indent="0" algn="ctr" defTabSz="2844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400" kern="1200" dirty="0"/>
              <a:t>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1B94A04-3342-4BAA-B483-F0BC8038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888707"/>
          </a:xfrm>
        </p:spPr>
        <p:txBody>
          <a:bodyPr/>
          <a:lstStyle/>
          <a:p>
            <a:r>
              <a:rPr lang="en-US" dirty="0"/>
              <a:t>Abstract</a:t>
            </a:r>
            <a:br>
              <a:rPr lang="en-US" dirty="0"/>
            </a:br>
            <a:r>
              <a:rPr lang="en-US" dirty="0"/>
              <a:t>GC Algorithm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47EEC1-CE32-4C47-ADCB-30AC6C37D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49" y="1907337"/>
            <a:ext cx="3320194" cy="44710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Color outgoing “out” 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Black if reachable from root or from incoming </a:t>
            </a:r>
            <a:r>
              <a:rPr lang="en-US" sz="1600" dirty="0" err="1"/>
              <a:t>crossref</a:t>
            </a:r>
            <a:r>
              <a:rPr lang="en-US" sz="1600" dirty="0"/>
              <a:t> with black “out” mark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White only if unreachable from root and incoming </a:t>
            </a:r>
            <a:r>
              <a:rPr lang="en-US" sz="1600" dirty="0" err="1"/>
              <a:t>crossrefs</a:t>
            </a:r>
            <a:r>
              <a:rPr lang="en-US" sz="1600" dirty="0"/>
              <a:t> with non-white “out” mark</a:t>
            </a:r>
          </a:p>
          <a:p>
            <a:r>
              <a:rPr lang="en-US" dirty="0"/>
              <a:t>Check “roots”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Only if “out” marks reachable from roots are black</a:t>
            </a:r>
          </a:p>
          <a:p>
            <a:r>
              <a:rPr lang="en-US" dirty="0"/>
              <a:t>Color incoming “in” 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Black only if “out” marks reachable from it are black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White only if that </a:t>
            </a:r>
            <a:r>
              <a:rPr lang="en-US" sz="1600" dirty="0" err="1"/>
              <a:t>crossref’s</a:t>
            </a:r>
            <a:r>
              <a:rPr lang="en-US" sz="1600" dirty="0"/>
              <a:t> “out” mark is white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10192E6-6DB8-459A-BBBB-28939B971718}"/>
              </a:ext>
            </a:extLst>
          </p:cNvPr>
          <p:cNvSpPr/>
          <p:nvPr/>
        </p:nvSpPr>
        <p:spPr>
          <a:xfrm rot="16200000">
            <a:off x="2959691" y="3119058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FEA2BC-5B99-437D-B797-64E5375BFE8D}"/>
              </a:ext>
            </a:extLst>
          </p:cNvPr>
          <p:cNvSpPr/>
          <p:nvPr/>
        </p:nvSpPr>
        <p:spPr>
          <a:xfrm>
            <a:off x="3248775" y="3147548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CE3A3E-EEF0-4D61-8EE6-D6BD8BB688A7}"/>
              </a:ext>
            </a:extLst>
          </p:cNvPr>
          <p:cNvSpPr/>
          <p:nvPr/>
        </p:nvSpPr>
        <p:spPr>
          <a:xfrm>
            <a:off x="3248775" y="346813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C9408E8-A898-4E2D-A4D3-D4E08F88B529}"/>
              </a:ext>
            </a:extLst>
          </p:cNvPr>
          <p:cNvSpPr/>
          <p:nvPr/>
        </p:nvSpPr>
        <p:spPr>
          <a:xfrm rot="16200000">
            <a:off x="2144429" y="3119058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36D1A3-1EE9-4D5B-9016-3711180B12F5}"/>
              </a:ext>
            </a:extLst>
          </p:cNvPr>
          <p:cNvSpPr/>
          <p:nvPr/>
        </p:nvSpPr>
        <p:spPr>
          <a:xfrm>
            <a:off x="2433513" y="3147548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37EEBA-0FA2-45AD-BF94-97230DD91009}"/>
              </a:ext>
            </a:extLst>
          </p:cNvPr>
          <p:cNvSpPr/>
          <p:nvPr/>
        </p:nvSpPr>
        <p:spPr>
          <a:xfrm>
            <a:off x="2433513" y="346813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0823739-19E3-4023-8A6D-B8D6426DF312}"/>
              </a:ext>
            </a:extLst>
          </p:cNvPr>
          <p:cNvSpPr/>
          <p:nvPr/>
        </p:nvSpPr>
        <p:spPr>
          <a:xfrm rot="16200000">
            <a:off x="1332433" y="3119058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2727A6-AD1B-4886-B293-E5218F27694B}"/>
              </a:ext>
            </a:extLst>
          </p:cNvPr>
          <p:cNvSpPr/>
          <p:nvPr/>
        </p:nvSpPr>
        <p:spPr>
          <a:xfrm>
            <a:off x="1621517" y="3147548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FC111B7-DBB5-42F5-A9F9-F5FCAD622C4E}"/>
              </a:ext>
            </a:extLst>
          </p:cNvPr>
          <p:cNvSpPr/>
          <p:nvPr/>
        </p:nvSpPr>
        <p:spPr>
          <a:xfrm>
            <a:off x="1621517" y="346813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E19839F-0E1A-4127-90EB-B83EB7657156}"/>
              </a:ext>
            </a:extLst>
          </p:cNvPr>
          <p:cNvSpPr/>
          <p:nvPr/>
        </p:nvSpPr>
        <p:spPr>
          <a:xfrm>
            <a:off x="3758096" y="2467841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B38D142-3955-4CDC-B454-01876E7A19D8}"/>
              </a:ext>
            </a:extLst>
          </p:cNvPr>
          <p:cNvSpPr/>
          <p:nvPr/>
        </p:nvSpPr>
        <p:spPr>
          <a:xfrm rot="5400000">
            <a:off x="4182325" y="2629197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76A0A32-725D-468A-A2BD-52393182CA8E}"/>
              </a:ext>
            </a:extLst>
          </p:cNvPr>
          <p:cNvSpPr/>
          <p:nvPr/>
        </p:nvSpPr>
        <p:spPr>
          <a:xfrm rot="5400000">
            <a:off x="3861734" y="2629197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76F534B-31CA-4030-ABE3-BF4C61F94DBD}"/>
              </a:ext>
            </a:extLst>
          </p:cNvPr>
          <p:cNvSpPr/>
          <p:nvPr/>
        </p:nvSpPr>
        <p:spPr>
          <a:xfrm>
            <a:off x="3758096" y="1652579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72BF4F-18A8-465E-A3F1-828152723D04}"/>
              </a:ext>
            </a:extLst>
          </p:cNvPr>
          <p:cNvSpPr/>
          <p:nvPr/>
        </p:nvSpPr>
        <p:spPr>
          <a:xfrm rot="5400000">
            <a:off x="4182325" y="1813935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5D3E9EA-577D-40D4-8580-542F90EA5D7C}"/>
              </a:ext>
            </a:extLst>
          </p:cNvPr>
          <p:cNvSpPr/>
          <p:nvPr/>
        </p:nvSpPr>
        <p:spPr>
          <a:xfrm rot="5400000">
            <a:off x="3861734" y="1813935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E9A75E6-B349-4F5F-AE9A-A87B700CA633}"/>
              </a:ext>
            </a:extLst>
          </p:cNvPr>
          <p:cNvSpPr/>
          <p:nvPr/>
        </p:nvSpPr>
        <p:spPr>
          <a:xfrm>
            <a:off x="3758096" y="840583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B4098BD-6B7C-4B9E-AD53-D51C74FD1EE4}"/>
              </a:ext>
            </a:extLst>
          </p:cNvPr>
          <p:cNvSpPr/>
          <p:nvPr/>
        </p:nvSpPr>
        <p:spPr>
          <a:xfrm rot="5400000">
            <a:off x="4182325" y="100193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66E2BB3-FE4E-4D82-BB3A-5A91B7C4A50E}"/>
              </a:ext>
            </a:extLst>
          </p:cNvPr>
          <p:cNvSpPr/>
          <p:nvPr/>
        </p:nvSpPr>
        <p:spPr>
          <a:xfrm rot="5400000">
            <a:off x="3861734" y="100193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5949F6B-D890-4749-847B-FD2BDC86CF77}"/>
              </a:ext>
            </a:extLst>
          </p:cNvPr>
          <p:cNvSpPr/>
          <p:nvPr/>
        </p:nvSpPr>
        <p:spPr>
          <a:xfrm rot="5400000">
            <a:off x="4414867" y="3185989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DAEF897-AA1D-44FA-9770-621B0A0E8291}"/>
              </a:ext>
            </a:extLst>
          </p:cNvPr>
          <p:cNvSpPr/>
          <p:nvPr/>
        </p:nvSpPr>
        <p:spPr>
          <a:xfrm rot="10800000">
            <a:off x="4706230" y="3482490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07AA872-975D-4437-B310-4BAC73C91862}"/>
              </a:ext>
            </a:extLst>
          </p:cNvPr>
          <p:cNvSpPr/>
          <p:nvPr/>
        </p:nvSpPr>
        <p:spPr>
          <a:xfrm rot="10800000">
            <a:off x="4706230" y="316189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4850E8E-7543-4C53-9FB3-CB6FA1734FCD}"/>
              </a:ext>
            </a:extLst>
          </p:cNvPr>
          <p:cNvSpPr/>
          <p:nvPr/>
        </p:nvSpPr>
        <p:spPr>
          <a:xfrm rot="5400000">
            <a:off x="5230129" y="3185989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0F179A4-C89F-40EC-8FDA-47149B95AA48}"/>
              </a:ext>
            </a:extLst>
          </p:cNvPr>
          <p:cNvSpPr/>
          <p:nvPr/>
        </p:nvSpPr>
        <p:spPr>
          <a:xfrm rot="10800000">
            <a:off x="5521492" y="3482490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AD7E80-2DBA-43FA-8128-78EC5A7A532C}"/>
              </a:ext>
            </a:extLst>
          </p:cNvPr>
          <p:cNvSpPr/>
          <p:nvPr/>
        </p:nvSpPr>
        <p:spPr>
          <a:xfrm rot="10800000">
            <a:off x="5521492" y="316189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04D81229-ED23-4A21-B1E8-63704C47D342}"/>
              </a:ext>
            </a:extLst>
          </p:cNvPr>
          <p:cNvSpPr/>
          <p:nvPr/>
        </p:nvSpPr>
        <p:spPr>
          <a:xfrm rot="5400000">
            <a:off x="6042125" y="3185989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5BE13B4-AF75-4C47-BD12-6D73991D1054}"/>
              </a:ext>
            </a:extLst>
          </p:cNvPr>
          <p:cNvSpPr/>
          <p:nvPr/>
        </p:nvSpPr>
        <p:spPr>
          <a:xfrm rot="10800000">
            <a:off x="6333488" y="3482490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861A37E-9DAA-477F-A281-79E7425D7183}"/>
              </a:ext>
            </a:extLst>
          </p:cNvPr>
          <p:cNvSpPr/>
          <p:nvPr/>
        </p:nvSpPr>
        <p:spPr>
          <a:xfrm rot="10800000">
            <a:off x="6333488" y="316189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6C972672-5405-46CD-9D45-7C6060539DCB}"/>
              </a:ext>
            </a:extLst>
          </p:cNvPr>
          <p:cNvSpPr/>
          <p:nvPr/>
        </p:nvSpPr>
        <p:spPr>
          <a:xfrm rot="10800000">
            <a:off x="3606134" y="3843412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ACB6CD4-5427-4823-AA45-15F457F596BC}"/>
              </a:ext>
            </a:extLst>
          </p:cNvPr>
          <p:cNvSpPr/>
          <p:nvPr/>
        </p:nvSpPr>
        <p:spPr>
          <a:xfrm rot="16200000">
            <a:off x="3762352" y="4007047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FA11AFF-B9B1-407C-8E8C-590C2C2DADB5}"/>
              </a:ext>
            </a:extLst>
          </p:cNvPr>
          <p:cNvSpPr/>
          <p:nvPr/>
        </p:nvSpPr>
        <p:spPr>
          <a:xfrm rot="16200000">
            <a:off x="4082943" y="4007047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26740F46-AE23-4905-99D2-1FFAC4ADA850}"/>
              </a:ext>
            </a:extLst>
          </p:cNvPr>
          <p:cNvSpPr/>
          <p:nvPr/>
        </p:nvSpPr>
        <p:spPr>
          <a:xfrm rot="10800000">
            <a:off x="3606134" y="4658674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E99DDCC-5D0A-4DEC-95BD-E9474C0E294F}"/>
              </a:ext>
            </a:extLst>
          </p:cNvPr>
          <p:cNvSpPr/>
          <p:nvPr/>
        </p:nvSpPr>
        <p:spPr>
          <a:xfrm rot="16200000">
            <a:off x="3762352" y="482230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80B0A1D-DC2A-46A1-AB25-CA5ED7FDAC60}"/>
              </a:ext>
            </a:extLst>
          </p:cNvPr>
          <p:cNvSpPr/>
          <p:nvPr/>
        </p:nvSpPr>
        <p:spPr>
          <a:xfrm rot="16200000">
            <a:off x="4082943" y="4822309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0AC3EE59-F695-4A19-A6F2-DABC8CFF74F3}"/>
              </a:ext>
            </a:extLst>
          </p:cNvPr>
          <p:cNvSpPr/>
          <p:nvPr/>
        </p:nvSpPr>
        <p:spPr>
          <a:xfrm rot="10800000">
            <a:off x="3606134" y="5470670"/>
            <a:ext cx="802204" cy="546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C4ACF36-A4D8-4D52-A7DD-235D798F8E1E}"/>
              </a:ext>
            </a:extLst>
          </p:cNvPr>
          <p:cNvSpPr/>
          <p:nvPr/>
        </p:nvSpPr>
        <p:spPr>
          <a:xfrm rot="16200000">
            <a:off x="3762352" y="5634305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7BFC0E3-9A89-4DEB-BE5D-41D898A2B42D}"/>
              </a:ext>
            </a:extLst>
          </p:cNvPr>
          <p:cNvSpPr/>
          <p:nvPr/>
        </p:nvSpPr>
        <p:spPr>
          <a:xfrm rot="16200000">
            <a:off x="4082943" y="5634305"/>
            <a:ext cx="221757" cy="2217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45A343A-BB58-4AF3-A4FA-C15C79AC526F}"/>
              </a:ext>
            </a:extLst>
          </p:cNvPr>
          <p:cNvSpPr/>
          <p:nvPr/>
        </p:nvSpPr>
        <p:spPr>
          <a:xfrm>
            <a:off x="555372" y="1492211"/>
            <a:ext cx="399637" cy="4151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F19D657-29C7-4997-BAB5-01C9717CB3EF}"/>
              </a:ext>
            </a:extLst>
          </p:cNvPr>
          <p:cNvSpPr/>
          <p:nvPr/>
        </p:nvSpPr>
        <p:spPr>
          <a:xfrm>
            <a:off x="552891" y="5894660"/>
            <a:ext cx="399637" cy="4151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3295206-4C7A-45E5-A910-7E004921E8BC}"/>
              </a:ext>
            </a:extLst>
          </p:cNvPr>
          <p:cNvSpPr/>
          <p:nvPr/>
        </p:nvSpPr>
        <p:spPr>
          <a:xfrm>
            <a:off x="7220040" y="5894660"/>
            <a:ext cx="399637" cy="4151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AD9A856-21EF-4024-A96F-02000ECAC830}"/>
              </a:ext>
            </a:extLst>
          </p:cNvPr>
          <p:cNvSpPr/>
          <p:nvPr/>
        </p:nvSpPr>
        <p:spPr>
          <a:xfrm>
            <a:off x="7220040" y="1492211"/>
            <a:ext cx="399637" cy="4151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6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{0C591268-59B7-492C-9297-AF1A8F858362}tf56219246_win32</Template>
  <TotalTime>245</TotalTime>
  <Words>1117</Words>
  <Application>Microsoft Office PowerPoint</Application>
  <PresentationFormat>Widescreen</PresentationFormat>
  <Paragraphs>227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Avenir Next LT Pro</vt:lpstr>
      <vt:lpstr>Avenir Next LT Pro Light</vt:lpstr>
      <vt:lpstr>Garamond</vt:lpstr>
      <vt:lpstr>SavonVTI</vt:lpstr>
      <vt:lpstr>Collaborative Garbage Collection</vt:lpstr>
      <vt:lpstr>High-Level Need for Garbage Collection</vt:lpstr>
      <vt:lpstr>How to Collect the Garbage?</vt:lpstr>
      <vt:lpstr>The Model</vt:lpstr>
      <vt:lpstr>Abstract Model</vt:lpstr>
      <vt:lpstr>The Algorithm</vt:lpstr>
      <vt:lpstr>High-Level Algorithm</vt:lpstr>
      <vt:lpstr>Abstract Data Structure</vt:lpstr>
      <vt:lpstr>Abstract GC Algorithm</vt:lpstr>
      <vt:lpstr>GC Example</vt:lpstr>
      <vt:lpstr>GC Example</vt:lpstr>
      <vt:lpstr>Abstract CRM Algorithm</vt:lpstr>
      <vt:lpstr>CRM Example</vt:lpstr>
      <vt:lpstr>Combined Example</vt:lpstr>
      <vt:lpstr>Combined Example</vt:lpstr>
      <vt:lpstr>The Guarantees</vt:lpstr>
      <vt:lpstr>Sound and Complete Garbage Collection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Garbage Collection</dc:title>
  <dc:creator>Ross Tate</dc:creator>
  <cp:lastModifiedBy>Ross Tate</cp:lastModifiedBy>
  <cp:revision>68</cp:revision>
  <dcterms:created xsi:type="dcterms:W3CDTF">2021-04-09T21:12:36Z</dcterms:created>
  <dcterms:modified xsi:type="dcterms:W3CDTF">2021-04-13T16:01:32Z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