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8" r:id="rId4"/>
    <p:sldId id="269" r:id="rId5"/>
    <p:sldId id="266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7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Tate" initials="RT" lastIdx="1" clrIdx="0">
    <p:extLst>
      <p:ext uri="{19B8F6BF-5375-455C-9EA6-DF929625EA0E}">
        <p15:presenceInfo xmlns:p15="http://schemas.microsoft.com/office/powerpoint/2012/main" userId="S-1-5-21-106309976-1754140705-475923621-501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1CBAE-5582-4544-AE39-117FC6D30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BFDA8-A0C8-4474-AFA0-BA1454A881AC}">
      <dgm:prSet/>
      <dgm:spPr/>
      <dgm:t>
        <a:bodyPr/>
        <a:lstStyle/>
        <a:p>
          <a:r>
            <a:rPr lang="en-US"/>
            <a:t>Identify Goals</a:t>
          </a:r>
        </a:p>
      </dgm:t>
    </dgm:pt>
    <dgm:pt modelId="{E1E81D74-D2DA-4380-BAFC-A9555ECA9AEC}" type="parTrans" cxnId="{C930350D-09DF-44CE-9AEE-E4CAE992F732}">
      <dgm:prSet/>
      <dgm:spPr/>
      <dgm:t>
        <a:bodyPr/>
        <a:lstStyle/>
        <a:p>
          <a:endParaRPr lang="en-US"/>
        </a:p>
      </dgm:t>
    </dgm:pt>
    <dgm:pt modelId="{9A09D0F6-AD17-4289-8CCD-C231EBA702D9}" type="sibTrans" cxnId="{C930350D-09DF-44CE-9AEE-E4CAE992F732}">
      <dgm:prSet/>
      <dgm:spPr/>
      <dgm:t>
        <a:bodyPr/>
        <a:lstStyle/>
        <a:p>
          <a:endParaRPr lang="en-US"/>
        </a:p>
      </dgm:t>
    </dgm:pt>
    <dgm:pt modelId="{66F7BF5D-E1F3-480C-901C-94D8BF1AF99E}">
      <dgm:prSet/>
      <dgm:spPr/>
      <dgm:t>
        <a:bodyPr/>
        <a:lstStyle/>
        <a:p>
          <a:r>
            <a:rPr lang="en-US" dirty="0"/>
            <a:t>Determine Key Challenges</a:t>
          </a:r>
        </a:p>
      </dgm:t>
    </dgm:pt>
    <dgm:pt modelId="{CA5BAA77-5046-48DC-B885-09E1CF4F3BB0}" type="parTrans" cxnId="{A93FEB86-E80D-4D09-90EF-C5250562D346}">
      <dgm:prSet/>
      <dgm:spPr/>
      <dgm:t>
        <a:bodyPr/>
        <a:lstStyle/>
        <a:p>
          <a:endParaRPr lang="en-US"/>
        </a:p>
      </dgm:t>
    </dgm:pt>
    <dgm:pt modelId="{747C9904-E51D-42BC-A99D-125CC38D3722}" type="sibTrans" cxnId="{A93FEB86-E80D-4D09-90EF-C5250562D346}">
      <dgm:prSet/>
      <dgm:spPr/>
      <dgm:t>
        <a:bodyPr/>
        <a:lstStyle/>
        <a:p>
          <a:endParaRPr lang="en-US"/>
        </a:p>
      </dgm:t>
    </dgm:pt>
    <dgm:pt modelId="{7A0D6655-1332-43CD-AEF6-DC2784A5DD2A}">
      <dgm:prSet/>
      <dgm:spPr/>
      <dgm:t>
        <a:bodyPr/>
        <a:lstStyle/>
        <a:p>
          <a:r>
            <a:rPr lang="en-US"/>
            <a:t>Design Strategy and </a:t>
          </a:r>
          <a:r>
            <a:rPr lang="en-US" u="sng"/>
            <a:t>Invariants</a:t>
          </a:r>
          <a:endParaRPr lang="en-US"/>
        </a:p>
      </dgm:t>
    </dgm:pt>
    <dgm:pt modelId="{674E707B-975B-42D3-89CB-8A65120194C5}" type="parTrans" cxnId="{D7851FE4-668D-497C-9558-E9CB4DE96F8D}">
      <dgm:prSet/>
      <dgm:spPr/>
      <dgm:t>
        <a:bodyPr/>
        <a:lstStyle/>
        <a:p>
          <a:endParaRPr lang="en-US"/>
        </a:p>
      </dgm:t>
    </dgm:pt>
    <dgm:pt modelId="{62D9D34C-4B79-4D11-B6DE-AA52F8B632F8}" type="sibTrans" cxnId="{D7851FE4-668D-497C-9558-E9CB4DE96F8D}">
      <dgm:prSet/>
      <dgm:spPr/>
      <dgm:t>
        <a:bodyPr/>
        <a:lstStyle/>
        <a:p>
          <a:endParaRPr lang="en-US"/>
        </a:p>
      </dgm:t>
    </dgm:pt>
    <dgm:pt modelId="{5816C5C1-9C4C-4525-8ECF-48CC75C522DF}">
      <dgm:prSet/>
      <dgm:spPr/>
      <dgm:t>
        <a:bodyPr/>
        <a:lstStyle/>
        <a:p>
          <a:r>
            <a:rPr lang="en-US" dirty="0"/>
            <a:t>Stage Releases</a:t>
          </a:r>
        </a:p>
      </dgm:t>
    </dgm:pt>
    <dgm:pt modelId="{B87142CB-26E3-4070-AA5E-88FA8DC6F6EA}" type="parTrans" cxnId="{02CAE7AA-35DE-40D0-B427-BFAC693CAC56}">
      <dgm:prSet/>
      <dgm:spPr/>
      <dgm:t>
        <a:bodyPr/>
        <a:lstStyle/>
        <a:p>
          <a:endParaRPr lang="en-US"/>
        </a:p>
      </dgm:t>
    </dgm:pt>
    <dgm:pt modelId="{ED3D7F62-8989-4F43-95A2-222D352E8683}" type="sibTrans" cxnId="{02CAE7AA-35DE-40D0-B427-BFAC693CAC56}">
      <dgm:prSet/>
      <dgm:spPr/>
      <dgm:t>
        <a:bodyPr/>
        <a:lstStyle/>
        <a:p>
          <a:endParaRPr lang="en-US"/>
        </a:p>
      </dgm:t>
    </dgm:pt>
    <dgm:pt modelId="{86AA3594-A5E5-4E40-AF59-A25AAF31B4F6}" type="pres">
      <dgm:prSet presAssocID="{9E71CBAE-5582-4544-AE39-117FC6D30ECF}" presName="root" presStyleCnt="0">
        <dgm:presLayoutVars>
          <dgm:dir/>
          <dgm:resizeHandles val="exact"/>
        </dgm:presLayoutVars>
      </dgm:prSet>
      <dgm:spPr/>
    </dgm:pt>
    <dgm:pt modelId="{21036193-AC2B-4215-9BBB-F5DA59F09E3A}" type="pres">
      <dgm:prSet presAssocID="{B5FBFDA8-A0C8-4474-AFA0-BA1454A881AC}" presName="compNode" presStyleCnt="0"/>
      <dgm:spPr/>
    </dgm:pt>
    <dgm:pt modelId="{4AC7623C-54D5-4CE2-9BCB-38E585AAA687}" type="pres">
      <dgm:prSet presAssocID="{B5FBFDA8-A0C8-4474-AFA0-BA1454A881AC}" presName="bgRect" presStyleLbl="bgShp" presStyleIdx="0" presStyleCnt="4"/>
      <dgm:spPr/>
    </dgm:pt>
    <dgm:pt modelId="{5B34FDA7-E51D-42D9-91B4-19711C1CAFD9}" type="pres">
      <dgm:prSet presAssocID="{B5FBFDA8-A0C8-4474-AFA0-BA1454A88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0C13E-5070-47AE-A934-2893F4B2F723}" type="pres">
      <dgm:prSet presAssocID="{B5FBFDA8-A0C8-4474-AFA0-BA1454A881AC}" presName="spaceRect" presStyleCnt="0"/>
      <dgm:spPr/>
    </dgm:pt>
    <dgm:pt modelId="{0BC6C79F-6C26-4DC4-A4B7-78EDF621B1C8}" type="pres">
      <dgm:prSet presAssocID="{B5FBFDA8-A0C8-4474-AFA0-BA1454A881AC}" presName="parTx" presStyleLbl="revTx" presStyleIdx="0" presStyleCnt="4">
        <dgm:presLayoutVars>
          <dgm:chMax val="0"/>
          <dgm:chPref val="0"/>
        </dgm:presLayoutVars>
      </dgm:prSet>
      <dgm:spPr/>
    </dgm:pt>
    <dgm:pt modelId="{DCBC8696-9087-4365-A779-A8DDFF7FB95B}" type="pres">
      <dgm:prSet presAssocID="{9A09D0F6-AD17-4289-8CCD-C231EBA702D9}" presName="sibTrans" presStyleCnt="0"/>
      <dgm:spPr/>
    </dgm:pt>
    <dgm:pt modelId="{085732AA-12D5-428B-81E2-C6995AB5D177}" type="pres">
      <dgm:prSet presAssocID="{66F7BF5D-E1F3-480C-901C-94D8BF1AF99E}" presName="compNode" presStyleCnt="0"/>
      <dgm:spPr/>
    </dgm:pt>
    <dgm:pt modelId="{F12889C9-8E43-4D52-99E4-67994E259C75}" type="pres">
      <dgm:prSet presAssocID="{66F7BF5D-E1F3-480C-901C-94D8BF1AF99E}" presName="bgRect" presStyleLbl="bgShp" presStyleIdx="1" presStyleCnt="4"/>
      <dgm:spPr/>
    </dgm:pt>
    <dgm:pt modelId="{9E84BD9E-CBA3-4240-BDEB-13AD0C072300}" type="pres">
      <dgm:prSet presAssocID="{66F7BF5D-E1F3-480C-901C-94D8BF1AF9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C8904B-6233-44C9-B6A0-492B4BBEC472}" type="pres">
      <dgm:prSet presAssocID="{66F7BF5D-E1F3-480C-901C-94D8BF1AF99E}" presName="spaceRect" presStyleCnt="0"/>
      <dgm:spPr/>
    </dgm:pt>
    <dgm:pt modelId="{E85FE632-FB4B-4D56-99A5-1DEA1A427695}" type="pres">
      <dgm:prSet presAssocID="{66F7BF5D-E1F3-480C-901C-94D8BF1AF99E}" presName="parTx" presStyleLbl="revTx" presStyleIdx="1" presStyleCnt="4">
        <dgm:presLayoutVars>
          <dgm:chMax val="0"/>
          <dgm:chPref val="0"/>
        </dgm:presLayoutVars>
      </dgm:prSet>
      <dgm:spPr/>
    </dgm:pt>
    <dgm:pt modelId="{14BB2456-2680-4F32-B8AF-92ECF34C7BC2}" type="pres">
      <dgm:prSet presAssocID="{747C9904-E51D-42BC-A99D-125CC38D3722}" presName="sibTrans" presStyleCnt="0"/>
      <dgm:spPr/>
    </dgm:pt>
    <dgm:pt modelId="{41C99BC0-396F-404E-B537-2EDC455D8810}" type="pres">
      <dgm:prSet presAssocID="{7A0D6655-1332-43CD-AEF6-DC2784A5DD2A}" presName="compNode" presStyleCnt="0"/>
      <dgm:spPr/>
    </dgm:pt>
    <dgm:pt modelId="{38AA8030-1115-4CB9-A930-E778C00F3DE3}" type="pres">
      <dgm:prSet presAssocID="{7A0D6655-1332-43CD-AEF6-DC2784A5DD2A}" presName="bgRect" presStyleLbl="bgShp" presStyleIdx="2" presStyleCnt="4"/>
      <dgm:spPr/>
    </dgm:pt>
    <dgm:pt modelId="{75FED893-FA5B-4EB0-9466-DDE359AAA7B5}" type="pres">
      <dgm:prSet presAssocID="{7A0D6655-1332-43CD-AEF6-DC2784A5DD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EB1E02-82BE-44E0-B6E5-4D4D61634CEB}" type="pres">
      <dgm:prSet presAssocID="{7A0D6655-1332-43CD-AEF6-DC2784A5DD2A}" presName="spaceRect" presStyleCnt="0"/>
      <dgm:spPr/>
    </dgm:pt>
    <dgm:pt modelId="{94026273-740F-4BDB-8806-54CA7B10EA79}" type="pres">
      <dgm:prSet presAssocID="{7A0D6655-1332-43CD-AEF6-DC2784A5DD2A}" presName="parTx" presStyleLbl="revTx" presStyleIdx="2" presStyleCnt="4">
        <dgm:presLayoutVars>
          <dgm:chMax val="0"/>
          <dgm:chPref val="0"/>
        </dgm:presLayoutVars>
      </dgm:prSet>
      <dgm:spPr/>
    </dgm:pt>
    <dgm:pt modelId="{B94F9BAF-2DDC-4A23-8DDC-0779AC77A2AB}" type="pres">
      <dgm:prSet presAssocID="{62D9D34C-4B79-4D11-B6DE-AA52F8B632F8}" presName="sibTrans" presStyleCnt="0"/>
      <dgm:spPr/>
    </dgm:pt>
    <dgm:pt modelId="{DAF7AFC8-2E5E-44F3-A3D3-2358DAD23E29}" type="pres">
      <dgm:prSet presAssocID="{5816C5C1-9C4C-4525-8ECF-48CC75C522DF}" presName="compNode" presStyleCnt="0"/>
      <dgm:spPr/>
    </dgm:pt>
    <dgm:pt modelId="{27A18B4E-380C-49FB-A4D5-177F1F2F55C7}" type="pres">
      <dgm:prSet presAssocID="{5816C5C1-9C4C-4525-8ECF-48CC75C522DF}" presName="bgRect" presStyleLbl="bgShp" presStyleIdx="3" presStyleCnt="4"/>
      <dgm:spPr/>
    </dgm:pt>
    <dgm:pt modelId="{61F6E09D-5C69-4D5E-8F40-8A8899D57F67}" type="pres">
      <dgm:prSet presAssocID="{5816C5C1-9C4C-4525-8ECF-48CC75C522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BA44B5A-3F71-4D8B-AA84-BD8F3492C5DB}" type="pres">
      <dgm:prSet presAssocID="{5816C5C1-9C4C-4525-8ECF-48CC75C522DF}" presName="spaceRect" presStyleCnt="0"/>
      <dgm:spPr/>
    </dgm:pt>
    <dgm:pt modelId="{7C180F52-43E5-40E8-AE33-812D52762739}" type="pres">
      <dgm:prSet presAssocID="{5816C5C1-9C4C-4525-8ECF-48CC75C522D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350D-09DF-44CE-9AEE-E4CAE992F732}" srcId="{9E71CBAE-5582-4544-AE39-117FC6D30ECF}" destId="{B5FBFDA8-A0C8-4474-AFA0-BA1454A881AC}" srcOrd="0" destOrd="0" parTransId="{E1E81D74-D2DA-4380-BAFC-A9555ECA9AEC}" sibTransId="{9A09D0F6-AD17-4289-8CCD-C231EBA702D9}"/>
    <dgm:cxn modelId="{D848E663-96C7-40B6-8B81-0CD519021168}" type="presOf" srcId="{5816C5C1-9C4C-4525-8ECF-48CC75C522DF}" destId="{7C180F52-43E5-40E8-AE33-812D52762739}" srcOrd="0" destOrd="0" presId="urn:microsoft.com/office/officeart/2018/2/layout/IconVerticalSolidList"/>
    <dgm:cxn modelId="{899E7252-BE4E-4381-90D0-1F2044471E90}" type="presOf" srcId="{7A0D6655-1332-43CD-AEF6-DC2784A5DD2A}" destId="{94026273-740F-4BDB-8806-54CA7B10EA79}" srcOrd="0" destOrd="0" presId="urn:microsoft.com/office/officeart/2018/2/layout/IconVerticalSolidList"/>
    <dgm:cxn modelId="{A93FEB86-E80D-4D09-90EF-C5250562D346}" srcId="{9E71CBAE-5582-4544-AE39-117FC6D30ECF}" destId="{66F7BF5D-E1F3-480C-901C-94D8BF1AF99E}" srcOrd="1" destOrd="0" parTransId="{CA5BAA77-5046-48DC-B885-09E1CF4F3BB0}" sibTransId="{747C9904-E51D-42BC-A99D-125CC38D3722}"/>
    <dgm:cxn modelId="{72781F99-12BB-448F-BF36-6DD5B8EEE6B7}" type="presOf" srcId="{66F7BF5D-E1F3-480C-901C-94D8BF1AF99E}" destId="{E85FE632-FB4B-4D56-99A5-1DEA1A427695}" srcOrd="0" destOrd="0" presId="urn:microsoft.com/office/officeart/2018/2/layout/IconVerticalSolidList"/>
    <dgm:cxn modelId="{02CAE7AA-35DE-40D0-B427-BFAC693CAC56}" srcId="{9E71CBAE-5582-4544-AE39-117FC6D30ECF}" destId="{5816C5C1-9C4C-4525-8ECF-48CC75C522DF}" srcOrd="3" destOrd="0" parTransId="{B87142CB-26E3-4070-AA5E-88FA8DC6F6EA}" sibTransId="{ED3D7F62-8989-4F43-95A2-222D352E8683}"/>
    <dgm:cxn modelId="{EE15E4AF-D31F-4E79-B9FB-2AC6A5C6DED0}" type="presOf" srcId="{9E71CBAE-5582-4544-AE39-117FC6D30ECF}" destId="{86AA3594-A5E5-4E40-AF59-A25AAF31B4F6}" srcOrd="0" destOrd="0" presId="urn:microsoft.com/office/officeart/2018/2/layout/IconVerticalSolidList"/>
    <dgm:cxn modelId="{D7851FE4-668D-497C-9558-E9CB4DE96F8D}" srcId="{9E71CBAE-5582-4544-AE39-117FC6D30ECF}" destId="{7A0D6655-1332-43CD-AEF6-DC2784A5DD2A}" srcOrd="2" destOrd="0" parTransId="{674E707B-975B-42D3-89CB-8A65120194C5}" sibTransId="{62D9D34C-4B79-4D11-B6DE-AA52F8B632F8}"/>
    <dgm:cxn modelId="{7084D8E5-788C-439A-9B4D-9ED45B3DC45F}" type="presOf" srcId="{B5FBFDA8-A0C8-4474-AFA0-BA1454A881AC}" destId="{0BC6C79F-6C26-4DC4-A4B7-78EDF621B1C8}" srcOrd="0" destOrd="0" presId="urn:microsoft.com/office/officeart/2018/2/layout/IconVerticalSolidList"/>
    <dgm:cxn modelId="{D6F05614-F79F-45DE-9FEC-C9423ED2AACB}" type="presParOf" srcId="{86AA3594-A5E5-4E40-AF59-A25AAF31B4F6}" destId="{21036193-AC2B-4215-9BBB-F5DA59F09E3A}" srcOrd="0" destOrd="0" presId="urn:microsoft.com/office/officeart/2018/2/layout/IconVerticalSolidList"/>
    <dgm:cxn modelId="{664F4C50-EEBC-401B-839C-4ABA2EC90FE1}" type="presParOf" srcId="{21036193-AC2B-4215-9BBB-F5DA59F09E3A}" destId="{4AC7623C-54D5-4CE2-9BCB-38E585AAA687}" srcOrd="0" destOrd="0" presId="urn:microsoft.com/office/officeart/2018/2/layout/IconVerticalSolidList"/>
    <dgm:cxn modelId="{5B5626C5-C32C-454C-BD06-259E4B8E5478}" type="presParOf" srcId="{21036193-AC2B-4215-9BBB-F5DA59F09E3A}" destId="{5B34FDA7-E51D-42D9-91B4-19711C1CAFD9}" srcOrd="1" destOrd="0" presId="urn:microsoft.com/office/officeart/2018/2/layout/IconVerticalSolidList"/>
    <dgm:cxn modelId="{2178CE6A-87F7-454D-8580-7449B73144BA}" type="presParOf" srcId="{21036193-AC2B-4215-9BBB-F5DA59F09E3A}" destId="{A490C13E-5070-47AE-A934-2893F4B2F723}" srcOrd="2" destOrd="0" presId="urn:microsoft.com/office/officeart/2018/2/layout/IconVerticalSolidList"/>
    <dgm:cxn modelId="{799C8B75-ADD2-48DB-B36F-DA5EFDB6CA9B}" type="presParOf" srcId="{21036193-AC2B-4215-9BBB-F5DA59F09E3A}" destId="{0BC6C79F-6C26-4DC4-A4B7-78EDF621B1C8}" srcOrd="3" destOrd="0" presId="urn:microsoft.com/office/officeart/2018/2/layout/IconVerticalSolidList"/>
    <dgm:cxn modelId="{810A228D-E7B1-40C4-8A29-FBA5B52C08D0}" type="presParOf" srcId="{86AA3594-A5E5-4E40-AF59-A25AAF31B4F6}" destId="{DCBC8696-9087-4365-A779-A8DDFF7FB95B}" srcOrd="1" destOrd="0" presId="urn:microsoft.com/office/officeart/2018/2/layout/IconVerticalSolidList"/>
    <dgm:cxn modelId="{A0D0C5AD-9059-49B8-B947-8F8C7536BA1E}" type="presParOf" srcId="{86AA3594-A5E5-4E40-AF59-A25AAF31B4F6}" destId="{085732AA-12D5-428B-81E2-C6995AB5D177}" srcOrd="2" destOrd="0" presId="urn:microsoft.com/office/officeart/2018/2/layout/IconVerticalSolidList"/>
    <dgm:cxn modelId="{2B5D5D50-40B0-4E55-A388-D309B8C5027E}" type="presParOf" srcId="{085732AA-12D5-428B-81E2-C6995AB5D177}" destId="{F12889C9-8E43-4D52-99E4-67994E259C75}" srcOrd="0" destOrd="0" presId="urn:microsoft.com/office/officeart/2018/2/layout/IconVerticalSolidList"/>
    <dgm:cxn modelId="{335B68EC-326A-4760-A861-4FFAD156FE5C}" type="presParOf" srcId="{085732AA-12D5-428B-81E2-C6995AB5D177}" destId="{9E84BD9E-CBA3-4240-BDEB-13AD0C072300}" srcOrd="1" destOrd="0" presId="urn:microsoft.com/office/officeart/2018/2/layout/IconVerticalSolidList"/>
    <dgm:cxn modelId="{806B2543-063A-4CE0-8520-63FE933BBC5C}" type="presParOf" srcId="{085732AA-12D5-428B-81E2-C6995AB5D177}" destId="{C7C8904B-6233-44C9-B6A0-492B4BBEC472}" srcOrd="2" destOrd="0" presId="urn:microsoft.com/office/officeart/2018/2/layout/IconVerticalSolidList"/>
    <dgm:cxn modelId="{B674B2EA-F712-4D13-8D88-FA882939D93D}" type="presParOf" srcId="{085732AA-12D5-428B-81E2-C6995AB5D177}" destId="{E85FE632-FB4B-4D56-99A5-1DEA1A427695}" srcOrd="3" destOrd="0" presId="urn:microsoft.com/office/officeart/2018/2/layout/IconVerticalSolidList"/>
    <dgm:cxn modelId="{99F52B95-6D05-42AC-A694-812AD3946900}" type="presParOf" srcId="{86AA3594-A5E5-4E40-AF59-A25AAF31B4F6}" destId="{14BB2456-2680-4F32-B8AF-92ECF34C7BC2}" srcOrd="3" destOrd="0" presId="urn:microsoft.com/office/officeart/2018/2/layout/IconVerticalSolidList"/>
    <dgm:cxn modelId="{2A800BF2-46EB-4B5E-B8FB-D99E839598D6}" type="presParOf" srcId="{86AA3594-A5E5-4E40-AF59-A25AAF31B4F6}" destId="{41C99BC0-396F-404E-B537-2EDC455D8810}" srcOrd="4" destOrd="0" presId="urn:microsoft.com/office/officeart/2018/2/layout/IconVerticalSolidList"/>
    <dgm:cxn modelId="{A4762B68-47BE-40E5-ABE2-9E0B9F85C331}" type="presParOf" srcId="{41C99BC0-396F-404E-B537-2EDC455D8810}" destId="{38AA8030-1115-4CB9-A930-E778C00F3DE3}" srcOrd="0" destOrd="0" presId="urn:microsoft.com/office/officeart/2018/2/layout/IconVerticalSolidList"/>
    <dgm:cxn modelId="{ED00D6F1-5F09-4824-811D-F26361BC3082}" type="presParOf" srcId="{41C99BC0-396F-404E-B537-2EDC455D8810}" destId="{75FED893-FA5B-4EB0-9466-DDE359AAA7B5}" srcOrd="1" destOrd="0" presId="urn:microsoft.com/office/officeart/2018/2/layout/IconVerticalSolidList"/>
    <dgm:cxn modelId="{8BA14209-68D2-4528-A1F1-B947FA81830F}" type="presParOf" srcId="{41C99BC0-396F-404E-B537-2EDC455D8810}" destId="{14EB1E02-82BE-44E0-B6E5-4D4D61634CEB}" srcOrd="2" destOrd="0" presId="urn:microsoft.com/office/officeart/2018/2/layout/IconVerticalSolidList"/>
    <dgm:cxn modelId="{C1E4DD66-C77A-4ADC-99A2-186EE093E693}" type="presParOf" srcId="{41C99BC0-396F-404E-B537-2EDC455D8810}" destId="{94026273-740F-4BDB-8806-54CA7B10EA79}" srcOrd="3" destOrd="0" presId="urn:microsoft.com/office/officeart/2018/2/layout/IconVerticalSolidList"/>
    <dgm:cxn modelId="{B181890C-E23F-4EEC-9E2E-8302052FC678}" type="presParOf" srcId="{86AA3594-A5E5-4E40-AF59-A25AAF31B4F6}" destId="{B94F9BAF-2DDC-4A23-8DDC-0779AC77A2AB}" srcOrd="5" destOrd="0" presId="urn:microsoft.com/office/officeart/2018/2/layout/IconVerticalSolidList"/>
    <dgm:cxn modelId="{DEC6AFCD-62A3-47C8-A73A-BC608761C0D6}" type="presParOf" srcId="{86AA3594-A5E5-4E40-AF59-A25AAF31B4F6}" destId="{DAF7AFC8-2E5E-44F3-A3D3-2358DAD23E29}" srcOrd="6" destOrd="0" presId="urn:microsoft.com/office/officeart/2018/2/layout/IconVerticalSolidList"/>
    <dgm:cxn modelId="{21F1CF9A-DF58-42B9-9767-E4B6433289DC}" type="presParOf" srcId="{DAF7AFC8-2E5E-44F3-A3D3-2358DAD23E29}" destId="{27A18B4E-380C-49FB-A4D5-177F1F2F55C7}" srcOrd="0" destOrd="0" presId="urn:microsoft.com/office/officeart/2018/2/layout/IconVerticalSolidList"/>
    <dgm:cxn modelId="{6EEF94D5-BBDC-4F91-A21A-ED1AE7C720EE}" type="presParOf" srcId="{DAF7AFC8-2E5E-44F3-A3D3-2358DAD23E29}" destId="{61F6E09D-5C69-4D5E-8F40-8A8899D57F67}" srcOrd="1" destOrd="0" presId="urn:microsoft.com/office/officeart/2018/2/layout/IconVerticalSolidList"/>
    <dgm:cxn modelId="{53B40BAF-4764-4840-82E4-5159E97EE40C}" type="presParOf" srcId="{DAF7AFC8-2E5E-44F3-A3D3-2358DAD23E29}" destId="{6BA44B5A-3F71-4D8B-AA84-BD8F3492C5DB}" srcOrd="2" destOrd="0" presId="urn:microsoft.com/office/officeart/2018/2/layout/IconVerticalSolidList"/>
    <dgm:cxn modelId="{1B425C80-93B4-4FDD-AB18-A43A9FE3AFC2}" type="presParOf" srcId="{DAF7AFC8-2E5E-44F3-A3D3-2358DAD23E29}" destId="{7C180F52-43E5-40E8-AE33-812D52762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71CBAE-5582-4544-AE39-117FC6D30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BFDA8-A0C8-4474-AFA0-BA1454A881AC}">
      <dgm:prSet/>
      <dgm:spPr/>
      <dgm:t>
        <a:bodyPr/>
        <a:lstStyle/>
        <a:p>
          <a:r>
            <a:rPr lang="en-US"/>
            <a:t>Identify Goals</a:t>
          </a:r>
        </a:p>
      </dgm:t>
    </dgm:pt>
    <dgm:pt modelId="{E1E81D74-D2DA-4380-BAFC-A9555ECA9AEC}" type="parTrans" cxnId="{C930350D-09DF-44CE-9AEE-E4CAE992F732}">
      <dgm:prSet/>
      <dgm:spPr/>
      <dgm:t>
        <a:bodyPr/>
        <a:lstStyle/>
        <a:p>
          <a:endParaRPr lang="en-US"/>
        </a:p>
      </dgm:t>
    </dgm:pt>
    <dgm:pt modelId="{9A09D0F6-AD17-4289-8CCD-C231EBA702D9}" type="sibTrans" cxnId="{C930350D-09DF-44CE-9AEE-E4CAE992F732}">
      <dgm:prSet/>
      <dgm:spPr/>
      <dgm:t>
        <a:bodyPr/>
        <a:lstStyle/>
        <a:p>
          <a:endParaRPr lang="en-US"/>
        </a:p>
      </dgm:t>
    </dgm:pt>
    <dgm:pt modelId="{66F7BF5D-E1F3-480C-901C-94D8BF1AF99E}">
      <dgm:prSet/>
      <dgm:spPr/>
      <dgm:t>
        <a:bodyPr/>
        <a:lstStyle/>
        <a:p>
          <a:r>
            <a:rPr lang="en-US" dirty="0"/>
            <a:t>Determine Key Challenges</a:t>
          </a:r>
        </a:p>
      </dgm:t>
    </dgm:pt>
    <dgm:pt modelId="{CA5BAA77-5046-48DC-B885-09E1CF4F3BB0}" type="parTrans" cxnId="{A93FEB86-E80D-4D09-90EF-C5250562D346}">
      <dgm:prSet/>
      <dgm:spPr/>
      <dgm:t>
        <a:bodyPr/>
        <a:lstStyle/>
        <a:p>
          <a:endParaRPr lang="en-US"/>
        </a:p>
      </dgm:t>
    </dgm:pt>
    <dgm:pt modelId="{747C9904-E51D-42BC-A99D-125CC38D3722}" type="sibTrans" cxnId="{A93FEB86-E80D-4D09-90EF-C5250562D346}">
      <dgm:prSet/>
      <dgm:spPr/>
      <dgm:t>
        <a:bodyPr/>
        <a:lstStyle/>
        <a:p>
          <a:endParaRPr lang="en-US"/>
        </a:p>
      </dgm:t>
    </dgm:pt>
    <dgm:pt modelId="{7A0D6655-1332-43CD-AEF6-DC2784A5DD2A}">
      <dgm:prSet/>
      <dgm:spPr/>
      <dgm:t>
        <a:bodyPr/>
        <a:lstStyle/>
        <a:p>
          <a:r>
            <a:rPr lang="en-US" dirty="0"/>
            <a:t>Design Strategy </a:t>
          </a:r>
          <a:r>
            <a:rPr lang="en-US" u="none" dirty="0"/>
            <a:t>and Invariants</a:t>
          </a:r>
        </a:p>
      </dgm:t>
    </dgm:pt>
    <dgm:pt modelId="{674E707B-975B-42D3-89CB-8A65120194C5}" type="parTrans" cxnId="{D7851FE4-668D-497C-9558-E9CB4DE96F8D}">
      <dgm:prSet/>
      <dgm:spPr/>
      <dgm:t>
        <a:bodyPr/>
        <a:lstStyle/>
        <a:p>
          <a:endParaRPr lang="en-US"/>
        </a:p>
      </dgm:t>
    </dgm:pt>
    <dgm:pt modelId="{62D9D34C-4B79-4D11-B6DE-AA52F8B632F8}" type="sibTrans" cxnId="{D7851FE4-668D-497C-9558-E9CB4DE96F8D}">
      <dgm:prSet/>
      <dgm:spPr/>
      <dgm:t>
        <a:bodyPr/>
        <a:lstStyle/>
        <a:p>
          <a:endParaRPr lang="en-US"/>
        </a:p>
      </dgm:t>
    </dgm:pt>
    <dgm:pt modelId="{5816C5C1-9C4C-4525-8ECF-48CC75C522DF}">
      <dgm:prSet/>
      <dgm:spPr/>
      <dgm:t>
        <a:bodyPr/>
        <a:lstStyle/>
        <a:p>
          <a:r>
            <a:rPr lang="en-US" dirty="0"/>
            <a:t>Stage Releases</a:t>
          </a:r>
        </a:p>
      </dgm:t>
    </dgm:pt>
    <dgm:pt modelId="{B87142CB-26E3-4070-AA5E-88FA8DC6F6EA}" type="parTrans" cxnId="{02CAE7AA-35DE-40D0-B427-BFAC693CAC56}">
      <dgm:prSet/>
      <dgm:spPr/>
      <dgm:t>
        <a:bodyPr/>
        <a:lstStyle/>
        <a:p>
          <a:endParaRPr lang="en-US"/>
        </a:p>
      </dgm:t>
    </dgm:pt>
    <dgm:pt modelId="{ED3D7F62-8989-4F43-95A2-222D352E8683}" type="sibTrans" cxnId="{02CAE7AA-35DE-40D0-B427-BFAC693CAC56}">
      <dgm:prSet/>
      <dgm:spPr/>
      <dgm:t>
        <a:bodyPr/>
        <a:lstStyle/>
        <a:p>
          <a:endParaRPr lang="en-US"/>
        </a:p>
      </dgm:t>
    </dgm:pt>
    <dgm:pt modelId="{86AA3594-A5E5-4E40-AF59-A25AAF31B4F6}" type="pres">
      <dgm:prSet presAssocID="{9E71CBAE-5582-4544-AE39-117FC6D30ECF}" presName="root" presStyleCnt="0">
        <dgm:presLayoutVars>
          <dgm:dir/>
          <dgm:resizeHandles val="exact"/>
        </dgm:presLayoutVars>
      </dgm:prSet>
      <dgm:spPr/>
    </dgm:pt>
    <dgm:pt modelId="{21036193-AC2B-4215-9BBB-F5DA59F09E3A}" type="pres">
      <dgm:prSet presAssocID="{B5FBFDA8-A0C8-4474-AFA0-BA1454A881AC}" presName="compNode" presStyleCnt="0"/>
      <dgm:spPr/>
    </dgm:pt>
    <dgm:pt modelId="{4AC7623C-54D5-4CE2-9BCB-38E585AAA687}" type="pres">
      <dgm:prSet presAssocID="{B5FBFDA8-A0C8-4474-AFA0-BA1454A881AC}" presName="bgRect" presStyleLbl="bgShp" presStyleIdx="0" presStyleCnt="4"/>
      <dgm:spPr/>
    </dgm:pt>
    <dgm:pt modelId="{5B34FDA7-E51D-42D9-91B4-19711C1CAFD9}" type="pres">
      <dgm:prSet presAssocID="{B5FBFDA8-A0C8-4474-AFA0-BA1454A88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0C13E-5070-47AE-A934-2893F4B2F723}" type="pres">
      <dgm:prSet presAssocID="{B5FBFDA8-A0C8-4474-AFA0-BA1454A881AC}" presName="spaceRect" presStyleCnt="0"/>
      <dgm:spPr/>
    </dgm:pt>
    <dgm:pt modelId="{0BC6C79F-6C26-4DC4-A4B7-78EDF621B1C8}" type="pres">
      <dgm:prSet presAssocID="{B5FBFDA8-A0C8-4474-AFA0-BA1454A881AC}" presName="parTx" presStyleLbl="revTx" presStyleIdx="0" presStyleCnt="4">
        <dgm:presLayoutVars>
          <dgm:chMax val="0"/>
          <dgm:chPref val="0"/>
        </dgm:presLayoutVars>
      </dgm:prSet>
      <dgm:spPr/>
    </dgm:pt>
    <dgm:pt modelId="{DCBC8696-9087-4365-A779-A8DDFF7FB95B}" type="pres">
      <dgm:prSet presAssocID="{9A09D0F6-AD17-4289-8CCD-C231EBA702D9}" presName="sibTrans" presStyleCnt="0"/>
      <dgm:spPr/>
    </dgm:pt>
    <dgm:pt modelId="{085732AA-12D5-428B-81E2-C6995AB5D177}" type="pres">
      <dgm:prSet presAssocID="{66F7BF5D-E1F3-480C-901C-94D8BF1AF99E}" presName="compNode" presStyleCnt="0"/>
      <dgm:spPr/>
    </dgm:pt>
    <dgm:pt modelId="{F12889C9-8E43-4D52-99E4-67994E259C75}" type="pres">
      <dgm:prSet presAssocID="{66F7BF5D-E1F3-480C-901C-94D8BF1AF99E}" presName="bgRect" presStyleLbl="bgShp" presStyleIdx="1" presStyleCnt="4"/>
      <dgm:spPr/>
    </dgm:pt>
    <dgm:pt modelId="{9E84BD9E-CBA3-4240-BDEB-13AD0C072300}" type="pres">
      <dgm:prSet presAssocID="{66F7BF5D-E1F3-480C-901C-94D8BF1AF9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C8904B-6233-44C9-B6A0-492B4BBEC472}" type="pres">
      <dgm:prSet presAssocID="{66F7BF5D-E1F3-480C-901C-94D8BF1AF99E}" presName="spaceRect" presStyleCnt="0"/>
      <dgm:spPr/>
    </dgm:pt>
    <dgm:pt modelId="{E85FE632-FB4B-4D56-99A5-1DEA1A427695}" type="pres">
      <dgm:prSet presAssocID="{66F7BF5D-E1F3-480C-901C-94D8BF1AF99E}" presName="parTx" presStyleLbl="revTx" presStyleIdx="1" presStyleCnt="4">
        <dgm:presLayoutVars>
          <dgm:chMax val="0"/>
          <dgm:chPref val="0"/>
        </dgm:presLayoutVars>
      </dgm:prSet>
      <dgm:spPr/>
    </dgm:pt>
    <dgm:pt modelId="{14BB2456-2680-4F32-B8AF-92ECF34C7BC2}" type="pres">
      <dgm:prSet presAssocID="{747C9904-E51D-42BC-A99D-125CC38D3722}" presName="sibTrans" presStyleCnt="0"/>
      <dgm:spPr/>
    </dgm:pt>
    <dgm:pt modelId="{41C99BC0-396F-404E-B537-2EDC455D8810}" type="pres">
      <dgm:prSet presAssocID="{7A0D6655-1332-43CD-AEF6-DC2784A5DD2A}" presName="compNode" presStyleCnt="0"/>
      <dgm:spPr/>
    </dgm:pt>
    <dgm:pt modelId="{38AA8030-1115-4CB9-A930-E778C00F3DE3}" type="pres">
      <dgm:prSet presAssocID="{7A0D6655-1332-43CD-AEF6-DC2784A5DD2A}" presName="bgRect" presStyleLbl="bgShp" presStyleIdx="2" presStyleCnt="4"/>
      <dgm:spPr/>
    </dgm:pt>
    <dgm:pt modelId="{75FED893-FA5B-4EB0-9466-DDE359AAA7B5}" type="pres">
      <dgm:prSet presAssocID="{7A0D6655-1332-43CD-AEF6-DC2784A5DD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EB1E02-82BE-44E0-B6E5-4D4D61634CEB}" type="pres">
      <dgm:prSet presAssocID="{7A0D6655-1332-43CD-AEF6-DC2784A5DD2A}" presName="spaceRect" presStyleCnt="0"/>
      <dgm:spPr/>
    </dgm:pt>
    <dgm:pt modelId="{94026273-740F-4BDB-8806-54CA7B10EA79}" type="pres">
      <dgm:prSet presAssocID="{7A0D6655-1332-43CD-AEF6-DC2784A5DD2A}" presName="parTx" presStyleLbl="revTx" presStyleIdx="2" presStyleCnt="4">
        <dgm:presLayoutVars>
          <dgm:chMax val="0"/>
          <dgm:chPref val="0"/>
        </dgm:presLayoutVars>
      </dgm:prSet>
      <dgm:spPr/>
    </dgm:pt>
    <dgm:pt modelId="{B94F9BAF-2DDC-4A23-8DDC-0779AC77A2AB}" type="pres">
      <dgm:prSet presAssocID="{62D9D34C-4B79-4D11-B6DE-AA52F8B632F8}" presName="sibTrans" presStyleCnt="0"/>
      <dgm:spPr/>
    </dgm:pt>
    <dgm:pt modelId="{DAF7AFC8-2E5E-44F3-A3D3-2358DAD23E29}" type="pres">
      <dgm:prSet presAssocID="{5816C5C1-9C4C-4525-8ECF-48CC75C522DF}" presName="compNode" presStyleCnt="0"/>
      <dgm:spPr/>
    </dgm:pt>
    <dgm:pt modelId="{27A18B4E-380C-49FB-A4D5-177F1F2F55C7}" type="pres">
      <dgm:prSet presAssocID="{5816C5C1-9C4C-4525-8ECF-48CC75C522DF}" presName="bgRect" presStyleLbl="bgShp" presStyleIdx="3" presStyleCnt="4"/>
      <dgm:spPr/>
    </dgm:pt>
    <dgm:pt modelId="{61F6E09D-5C69-4D5E-8F40-8A8899D57F67}" type="pres">
      <dgm:prSet presAssocID="{5816C5C1-9C4C-4525-8ECF-48CC75C522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BA44B5A-3F71-4D8B-AA84-BD8F3492C5DB}" type="pres">
      <dgm:prSet presAssocID="{5816C5C1-9C4C-4525-8ECF-48CC75C522DF}" presName="spaceRect" presStyleCnt="0"/>
      <dgm:spPr/>
    </dgm:pt>
    <dgm:pt modelId="{7C180F52-43E5-40E8-AE33-812D52762739}" type="pres">
      <dgm:prSet presAssocID="{5816C5C1-9C4C-4525-8ECF-48CC75C522D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350D-09DF-44CE-9AEE-E4CAE992F732}" srcId="{9E71CBAE-5582-4544-AE39-117FC6D30ECF}" destId="{B5FBFDA8-A0C8-4474-AFA0-BA1454A881AC}" srcOrd="0" destOrd="0" parTransId="{E1E81D74-D2DA-4380-BAFC-A9555ECA9AEC}" sibTransId="{9A09D0F6-AD17-4289-8CCD-C231EBA702D9}"/>
    <dgm:cxn modelId="{D848E663-96C7-40B6-8B81-0CD519021168}" type="presOf" srcId="{5816C5C1-9C4C-4525-8ECF-48CC75C522DF}" destId="{7C180F52-43E5-40E8-AE33-812D52762739}" srcOrd="0" destOrd="0" presId="urn:microsoft.com/office/officeart/2018/2/layout/IconVerticalSolidList"/>
    <dgm:cxn modelId="{899E7252-BE4E-4381-90D0-1F2044471E90}" type="presOf" srcId="{7A0D6655-1332-43CD-AEF6-DC2784A5DD2A}" destId="{94026273-740F-4BDB-8806-54CA7B10EA79}" srcOrd="0" destOrd="0" presId="urn:microsoft.com/office/officeart/2018/2/layout/IconVerticalSolidList"/>
    <dgm:cxn modelId="{A93FEB86-E80D-4D09-90EF-C5250562D346}" srcId="{9E71CBAE-5582-4544-AE39-117FC6D30ECF}" destId="{66F7BF5D-E1F3-480C-901C-94D8BF1AF99E}" srcOrd="1" destOrd="0" parTransId="{CA5BAA77-5046-48DC-B885-09E1CF4F3BB0}" sibTransId="{747C9904-E51D-42BC-A99D-125CC38D3722}"/>
    <dgm:cxn modelId="{72781F99-12BB-448F-BF36-6DD5B8EEE6B7}" type="presOf" srcId="{66F7BF5D-E1F3-480C-901C-94D8BF1AF99E}" destId="{E85FE632-FB4B-4D56-99A5-1DEA1A427695}" srcOrd="0" destOrd="0" presId="urn:microsoft.com/office/officeart/2018/2/layout/IconVerticalSolidList"/>
    <dgm:cxn modelId="{02CAE7AA-35DE-40D0-B427-BFAC693CAC56}" srcId="{9E71CBAE-5582-4544-AE39-117FC6D30ECF}" destId="{5816C5C1-9C4C-4525-8ECF-48CC75C522DF}" srcOrd="3" destOrd="0" parTransId="{B87142CB-26E3-4070-AA5E-88FA8DC6F6EA}" sibTransId="{ED3D7F62-8989-4F43-95A2-222D352E8683}"/>
    <dgm:cxn modelId="{EE15E4AF-D31F-4E79-B9FB-2AC6A5C6DED0}" type="presOf" srcId="{9E71CBAE-5582-4544-AE39-117FC6D30ECF}" destId="{86AA3594-A5E5-4E40-AF59-A25AAF31B4F6}" srcOrd="0" destOrd="0" presId="urn:microsoft.com/office/officeart/2018/2/layout/IconVerticalSolidList"/>
    <dgm:cxn modelId="{D7851FE4-668D-497C-9558-E9CB4DE96F8D}" srcId="{9E71CBAE-5582-4544-AE39-117FC6D30ECF}" destId="{7A0D6655-1332-43CD-AEF6-DC2784A5DD2A}" srcOrd="2" destOrd="0" parTransId="{674E707B-975B-42D3-89CB-8A65120194C5}" sibTransId="{62D9D34C-4B79-4D11-B6DE-AA52F8B632F8}"/>
    <dgm:cxn modelId="{7084D8E5-788C-439A-9B4D-9ED45B3DC45F}" type="presOf" srcId="{B5FBFDA8-A0C8-4474-AFA0-BA1454A881AC}" destId="{0BC6C79F-6C26-4DC4-A4B7-78EDF621B1C8}" srcOrd="0" destOrd="0" presId="urn:microsoft.com/office/officeart/2018/2/layout/IconVerticalSolidList"/>
    <dgm:cxn modelId="{D6F05614-F79F-45DE-9FEC-C9423ED2AACB}" type="presParOf" srcId="{86AA3594-A5E5-4E40-AF59-A25AAF31B4F6}" destId="{21036193-AC2B-4215-9BBB-F5DA59F09E3A}" srcOrd="0" destOrd="0" presId="urn:microsoft.com/office/officeart/2018/2/layout/IconVerticalSolidList"/>
    <dgm:cxn modelId="{664F4C50-EEBC-401B-839C-4ABA2EC90FE1}" type="presParOf" srcId="{21036193-AC2B-4215-9BBB-F5DA59F09E3A}" destId="{4AC7623C-54D5-4CE2-9BCB-38E585AAA687}" srcOrd="0" destOrd="0" presId="urn:microsoft.com/office/officeart/2018/2/layout/IconVerticalSolidList"/>
    <dgm:cxn modelId="{5B5626C5-C32C-454C-BD06-259E4B8E5478}" type="presParOf" srcId="{21036193-AC2B-4215-9BBB-F5DA59F09E3A}" destId="{5B34FDA7-E51D-42D9-91B4-19711C1CAFD9}" srcOrd="1" destOrd="0" presId="urn:microsoft.com/office/officeart/2018/2/layout/IconVerticalSolidList"/>
    <dgm:cxn modelId="{2178CE6A-87F7-454D-8580-7449B73144BA}" type="presParOf" srcId="{21036193-AC2B-4215-9BBB-F5DA59F09E3A}" destId="{A490C13E-5070-47AE-A934-2893F4B2F723}" srcOrd="2" destOrd="0" presId="urn:microsoft.com/office/officeart/2018/2/layout/IconVerticalSolidList"/>
    <dgm:cxn modelId="{799C8B75-ADD2-48DB-B36F-DA5EFDB6CA9B}" type="presParOf" srcId="{21036193-AC2B-4215-9BBB-F5DA59F09E3A}" destId="{0BC6C79F-6C26-4DC4-A4B7-78EDF621B1C8}" srcOrd="3" destOrd="0" presId="urn:microsoft.com/office/officeart/2018/2/layout/IconVerticalSolidList"/>
    <dgm:cxn modelId="{810A228D-E7B1-40C4-8A29-FBA5B52C08D0}" type="presParOf" srcId="{86AA3594-A5E5-4E40-AF59-A25AAF31B4F6}" destId="{DCBC8696-9087-4365-A779-A8DDFF7FB95B}" srcOrd="1" destOrd="0" presId="urn:microsoft.com/office/officeart/2018/2/layout/IconVerticalSolidList"/>
    <dgm:cxn modelId="{A0D0C5AD-9059-49B8-B947-8F8C7536BA1E}" type="presParOf" srcId="{86AA3594-A5E5-4E40-AF59-A25AAF31B4F6}" destId="{085732AA-12D5-428B-81E2-C6995AB5D177}" srcOrd="2" destOrd="0" presId="urn:microsoft.com/office/officeart/2018/2/layout/IconVerticalSolidList"/>
    <dgm:cxn modelId="{2B5D5D50-40B0-4E55-A388-D309B8C5027E}" type="presParOf" srcId="{085732AA-12D5-428B-81E2-C6995AB5D177}" destId="{F12889C9-8E43-4D52-99E4-67994E259C75}" srcOrd="0" destOrd="0" presId="urn:microsoft.com/office/officeart/2018/2/layout/IconVerticalSolidList"/>
    <dgm:cxn modelId="{335B68EC-326A-4760-A861-4FFAD156FE5C}" type="presParOf" srcId="{085732AA-12D5-428B-81E2-C6995AB5D177}" destId="{9E84BD9E-CBA3-4240-BDEB-13AD0C072300}" srcOrd="1" destOrd="0" presId="urn:microsoft.com/office/officeart/2018/2/layout/IconVerticalSolidList"/>
    <dgm:cxn modelId="{806B2543-063A-4CE0-8520-63FE933BBC5C}" type="presParOf" srcId="{085732AA-12D5-428B-81E2-C6995AB5D177}" destId="{C7C8904B-6233-44C9-B6A0-492B4BBEC472}" srcOrd="2" destOrd="0" presId="urn:microsoft.com/office/officeart/2018/2/layout/IconVerticalSolidList"/>
    <dgm:cxn modelId="{B674B2EA-F712-4D13-8D88-FA882939D93D}" type="presParOf" srcId="{085732AA-12D5-428B-81E2-C6995AB5D177}" destId="{E85FE632-FB4B-4D56-99A5-1DEA1A427695}" srcOrd="3" destOrd="0" presId="urn:microsoft.com/office/officeart/2018/2/layout/IconVerticalSolidList"/>
    <dgm:cxn modelId="{99F52B95-6D05-42AC-A694-812AD3946900}" type="presParOf" srcId="{86AA3594-A5E5-4E40-AF59-A25AAF31B4F6}" destId="{14BB2456-2680-4F32-B8AF-92ECF34C7BC2}" srcOrd="3" destOrd="0" presId="urn:microsoft.com/office/officeart/2018/2/layout/IconVerticalSolidList"/>
    <dgm:cxn modelId="{2A800BF2-46EB-4B5E-B8FB-D99E839598D6}" type="presParOf" srcId="{86AA3594-A5E5-4E40-AF59-A25AAF31B4F6}" destId="{41C99BC0-396F-404E-B537-2EDC455D8810}" srcOrd="4" destOrd="0" presId="urn:microsoft.com/office/officeart/2018/2/layout/IconVerticalSolidList"/>
    <dgm:cxn modelId="{A4762B68-47BE-40E5-ABE2-9E0B9F85C331}" type="presParOf" srcId="{41C99BC0-396F-404E-B537-2EDC455D8810}" destId="{38AA8030-1115-4CB9-A930-E778C00F3DE3}" srcOrd="0" destOrd="0" presId="urn:microsoft.com/office/officeart/2018/2/layout/IconVerticalSolidList"/>
    <dgm:cxn modelId="{ED00D6F1-5F09-4824-811D-F26361BC3082}" type="presParOf" srcId="{41C99BC0-396F-404E-B537-2EDC455D8810}" destId="{75FED893-FA5B-4EB0-9466-DDE359AAA7B5}" srcOrd="1" destOrd="0" presId="urn:microsoft.com/office/officeart/2018/2/layout/IconVerticalSolidList"/>
    <dgm:cxn modelId="{8BA14209-68D2-4528-A1F1-B947FA81830F}" type="presParOf" srcId="{41C99BC0-396F-404E-B537-2EDC455D8810}" destId="{14EB1E02-82BE-44E0-B6E5-4D4D61634CEB}" srcOrd="2" destOrd="0" presId="urn:microsoft.com/office/officeart/2018/2/layout/IconVerticalSolidList"/>
    <dgm:cxn modelId="{C1E4DD66-C77A-4ADC-99A2-186EE093E693}" type="presParOf" srcId="{41C99BC0-396F-404E-B537-2EDC455D8810}" destId="{94026273-740F-4BDB-8806-54CA7B10EA79}" srcOrd="3" destOrd="0" presId="urn:microsoft.com/office/officeart/2018/2/layout/IconVerticalSolidList"/>
    <dgm:cxn modelId="{B181890C-E23F-4EEC-9E2E-8302052FC678}" type="presParOf" srcId="{86AA3594-A5E5-4E40-AF59-A25AAF31B4F6}" destId="{B94F9BAF-2DDC-4A23-8DDC-0779AC77A2AB}" srcOrd="5" destOrd="0" presId="urn:microsoft.com/office/officeart/2018/2/layout/IconVerticalSolidList"/>
    <dgm:cxn modelId="{DEC6AFCD-62A3-47C8-A73A-BC608761C0D6}" type="presParOf" srcId="{86AA3594-A5E5-4E40-AF59-A25AAF31B4F6}" destId="{DAF7AFC8-2E5E-44F3-A3D3-2358DAD23E29}" srcOrd="6" destOrd="0" presId="urn:microsoft.com/office/officeart/2018/2/layout/IconVerticalSolidList"/>
    <dgm:cxn modelId="{21F1CF9A-DF58-42B9-9767-E4B6433289DC}" type="presParOf" srcId="{DAF7AFC8-2E5E-44F3-A3D3-2358DAD23E29}" destId="{27A18B4E-380C-49FB-A4D5-177F1F2F55C7}" srcOrd="0" destOrd="0" presId="urn:microsoft.com/office/officeart/2018/2/layout/IconVerticalSolidList"/>
    <dgm:cxn modelId="{6EEF94D5-BBDC-4F91-A21A-ED1AE7C720EE}" type="presParOf" srcId="{DAF7AFC8-2E5E-44F3-A3D3-2358DAD23E29}" destId="{61F6E09D-5C69-4D5E-8F40-8A8899D57F67}" srcOrd="1" destOrd="0" presId="urn:microsoft.com/office/officeart/2018/2/layout/IconVerticalSolidList"/>
    <dgm:cxn modelId="{53B40BAF-4764-4840-82E4-5159E97EE40C}" type="presParOf" srcId="{DAF7AFC8-2E5E-44F3-A3D3-2358DAD23E29}" destId="{6BA44B5A-3F71-4D8B-AA84-BD8F3492C5DB}" srcOrd="2" destOrd="0" presId="urn:microsoft.com/office/officeart/2018/2/layout/IconVerticalSolidList"/>
    <dgm:cxn modelId="{1B425C80-93B4-4FDD-AB18-A43A9FE3AFC2}" type="presParOf" srcId="{DAF7AFC8-2E5E-44F3-A3D3-2358DAD23E29}" destId="{7C180F52-43E5-40E8-AE33-812D52762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7E1E6-E9EA-410B-9B08-B7B441859E5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9B19097-B225-436F-B2A3-B723CCF8EC52}">
      <dgm:prSet phldrT="[Text]"/>
      <dgm:spPr/>
      <dgm:t>
        <a:bodyPr/>
        <a:lstStyle/>
        <a:p>
          <a:r>
            <a:rPr lang="en-US" dirty="0"/>
            <a:t>Importing</a:t>
          </a:r>
          <a:br>
            <a:rPr lang="en-US" dirty="0"/>
          </a:br>
          <a:r>
            <a:rPr lang="en-US" dirty="0" err="1"/>
            <a:t>Wasm</a:t>
          </a:r>
          <a:r>
            <a:rPr lang="en-US" dirty="0"/>
            <a:t> Module</a:t>
          </a:r>
        </a:p>
      </dgm:t>
    </dgm:pt>
    <dgm:pt modelId="{923E5842-F3A2-43DD-841A-09B86F828A86}" type="parTrans" cxnId="{09FCA999-1F75-4147-A145-DCFFE558F329}">
      <dgm:prSet/>
      <dgm:spPr/>
      <dgm:t>
        <a:bodyPr/>
        <a:lstStyle/>
        <a:p>
          <a:endParaRPr lang="en-US"/>
        </a:p>
      </dgm:t>
    </dgm:pt>
    <dgm:pt modelId="{66E58325-C486-4109-B267-D96D982E836E}" type="sibTrans" cxnId="{09FCA999-1F75-4147-A145-DCFFE558F329}">
      <dgm:prSet/>
      <dgm:spPr/>
      <dgm:t>
        <a:bodyPr/>
        <a:lstStyle/>
        <a:p>
          <a:endParaRPr lang="en-US"/>
        </a:p>
      </dgm:t>
    </dgm:pt>
    <dgm:pt modelId="{73459EBC-498C-4635-91D5-7DD64A47333A}">
      <dgm:prSet phldrT="[Text]"/>
      <dgm:spPr/>
      <dgm:t>
        <a:bodyPr/>
        <a:lstStyle/>
        <a:p>
          <a:r>
            <a:rPr lang="en-US" dirty="0"/>
            <a:t>Assembly with missing </a:t>
          </a:r>
          <a:r>
            <a:rPr lang="en-US" dirty="0" err="1"/>
            <a:t>immediates</a:t>
          </a:r>
          <a:endParaRPr lang="en-US" dirty="0"/>
        </a:p>
      </dgm:t>
    </dgm:pt>
    <dgm:pt modelId="{8CFBBCEF-B2C9-42CB-B035-99687094D74F}" type="parTrans" cxnId="{F1BD07BC-7F5C-40DC-9BB1-6D47A137A582}">
      <dgm:prSet/>
      <dgm:spPr/>
      <dgm:t>
        <a:bodyPr/>
        <a:lstStyle/>
        <a:p>
          <a:endParaRPr lang="en-US"/>
        </a:p>
      </dgm:t>
    </dgm:pt>
    <dgm:pt modelId="{CA0B76CB-F594-4C92-BC91-FCD173E98DC5}" type="sibTrans" cxnId="{F1BD07BC-7F5C-40DC-9BB1-6D47A137A582}">
      <dgm:prSet/>
      <dgm:spPr/>
      <dgm:t>
        <a:bodyPr/>
        <a:lstStyle/>
        <a:p>
          <a:endParaRPr lang="en-US"/>
        </a:p>
      </dgm:t>
    </dgm:pt>
    <dgm:pt modelId="{66186091-F415-48B8-99A2-ADBF40D88694}">
      <dgm:prSet phldrT="[Text]"/>
      <dgm:spPr/>
      <dgm:t>
        <a:bodyPr/>
        <a:lstStyle/>
        <a:p>
          <a:r>
            <a:rPr lang="en-US" dirty="0"/>
            <a:t>Assembly</a:t>
          </a:r>
        </a:p>
      </dgm:t>
    </dgm:pt>
    <dgm:pt modelId="{6D9DB555-2185-4979-9550-1A5528C2CFC1}" type="parTrans" cxnId="{04824392-D6C3-4B8F-9405-8ABA3AA72665}">
      <dgm:prSet/>
      <dgm:spPr/>
      <dgm:t>
        <a:bodyPr/>
        <a:lstStyle/>
        <a:p>
          <a:endParaRPr lang="en-US"/>
        </a:p>
      </dgm:t>
    </dgm:pt>
    <dgm:pt modelId="{3335369E-A886-487A-B2F2-967123B450C6}" type="sibTrans" cxnId="{04824392-D6C3-4B8F-9405-8ABA3AA72665}">
      <dgm:prSet/>
      <dgm:spPr/>
      <dgm:t>
        <a:bodyPr/>
        <a:lstStyle/>
        <a:p>
          <a:endParaRPr lang="en-US"/>
        </a:p>
      </dgm:t>
    </dgm:pt>
    <dgm:pt modelId="{DAF0B377-A74F-47B8-AC46-361D73DDBB34}" type="pres">
      <dgm:prSet presAssocID="{2F67E1E6-E9EA-410B-9B08-B7B441859E5A}" presName="linearFlow" presStyleCnt="0">
        <dgm:presLayoutVars>
          <dgm:resizeHandles val="exact"/>
        </dgm:presLayoutVars>
      </dgm:prSet>
      <dgm:spPr/>
    </dgm:pt>
    <dgm:pt modelId="{57E1CDB5-3486-475C-9D43-1A3247486CE0}" type="pres">
      <dgm:prSet presAssocID="{39B19097-B225-436F-B2A3-B723CCF8EC52}" presName="node" presStyleLbl="node1" presStyleIdx="0" presStyleCnt="3" custScaleX="124233">
        <dgm:presLayoutVars>
          <dgm:bulletEnabled val="1"/>
        </dgm:presLayoutVars>
      </dgm:prSet>
      <dgm:spPr/>
    </dgm:pt>
    <dgm:pt modelId="{4C18FCA1-DE59-4E03-8576-A71B4B64AC53}" type="pres">
      <dgm:prSet presAssocID="{66E58325-C486-4109-B267-D96D982E836E}" presName="sibTrans" presStyleLbl="sibTrans2D1" presStyleIdx="0" presStyleCnt="2"/>
      <dgm:spPr/>
    </dgm:pt>
    <dgm:pt modelId="{87F22403-668B-42E9-815F-7C8E1085FC56}" type="pres">
      <dgm:prSet presAssocID="{66E58325-C486-4109-B267-D96D982E836E}" presName="connectorText" presStyleLbl="sibTrans2D1" presStyleIdx="0" presStyleCnt="2"/>
      <dgm:spPr/>
    </dgm:pt>
    <dgm:pt modelId="{7844382E-7769-4076-94DB-BE316C26842D}" type="pres">
      <dgm:prSet presAssocID="{73459EBC-498C-4635-91D5-7DD64A47333A}" presName="node" presStyleLbl="node1" presStyleIdx="1" presStyleCnt="3" custScaleX="124233">
        <dgm:presLayoutVars>
          <dgm:bulletEnabled val="1"/>
        </dgm:presLayoutVars>
      </dgm:prSet>
      <dgm:spPr/>
    </dgm:pt>
    <dgm:pt modelId="{3BF64780-D553-477F-885E-794442092DFB}" type="pres">
      <dgm:prSet presAssocID="{CA0B76CB-F594-4C92-BC91-FCD173E98DC5}" presName="sibTrans" presStyleLbl="sibTrans2D1" presStyleIdx="1" presStyleCnt="2"/>
      <dgm:spPr/>
    </dgm:pt>
    <dgm:pt modelId="{B7BEA208-6681-4F60-ABDC-D7F6BFF6EBA7}" type="pres">
      <dgm:prSet presAssocID="{CA0B76CB-F594-4C92-BC91-FCD173E98DC5}" presName="connectorText" presStyleLbl="sibTrans2D1" presStyleIdx="1" presStyleCnt="2"/>
      <dgm:spPr/>
    </dgm:pt>
    <dgm:pt modelId="{8F04A44F-AAFE-47AC-9095-02821BDC8F97}" type="pres">
      <dgm:prSet presAssocID="{66186091-F415-48B8-99A2-ADBF40D88694}" presName="node" presStyleLbl="node1" presStyleIdx="2" presStyleCnt="3" custScaleX="124233">
        <dgm:presLayoutVars>
          <dgm:bulletEnabled val="1"/>
        </dgm:presLayoutVars>
      </dgm:prSet>
      <dgm:spPr/>
    </dgm:pt>
  </dgm:ptLst>
  <dgm:cxnLst>
    <dgm:cxn modelId="{5F2F823A-9274-4731-B0C5-6F088D3C14DA}" type="presOf" srcId="{73459EBC-498C-4635-91D5-7DD64A47333A}" destId="{7844382E-7769-4076-94DB-BE316C26842D}" srcOrd="0" destOrd="0" presId="urn:microsoft.com/office/officeart/2005/8/layout/process2"/>
    <dgm:cxn modelId="{C8497F7C-A64F-4C67-A54F-E5527C4BC615}" type="presOf" srcId="{39B19097-B225-436F-B2A3-B723CCF8EC52}" destId="{57E1CDB5-3486-475C-9D43-1A3247486CE0}" srcOrd="0" destOrd="0" presId="urn:microsoft.com/office/officeart/2005/8/layout/process2"/>
    <dgm:cxn modelId="{BCACB282-E82C-47FA-9D62-91FE9398493B}" type="presOf" srcId="{CA0B76CB-F594-4C92-BC91-FCD173E98DC5}" destId="{3BF64780-D553-477F-885E-794442092DFB}" srcOrd="0" destOrd="0" presId="urn:microsoft.com/office/officeart/2005/8/layout/process2"/>
    <dgm:cxn modelId="{E78BF591-0662-4551-9CAA-EF1668AD9E2F}" type="presOf" srcId="{66E58325-C486-4109-B267-D96D982E836E}" destId="{87F22403-668B-42E9-815F-7C8E1085FC56}" srcOrd="1" destOrd="0" presId="urn:microsoft.com/office/officeart/2005/8/layout/process2"/>
    <dgm:cxn modelId="{04824392-D6C3-4B8F-9405-8ABA3AA72665}" srcId="{2F67E1E6-E9EA-410B-9B08-B7B441859E5A}" destId="{66186091-F415-48B8-99A2-ADBF40D88694}" srcOrd="2" destOrd="0" parTransId="{6D9DB555-2185-4979-9550-1A5528C2CFC1}" sibTransId="{3335369E-A886-487A-B2F2-967123B450C6}"/>
    <dgm:cxn modelId="{09FCA999-1F75-4147-A145-DCFFE558F329}" srcId="{2F67E1E6-E9EA-410B-9B08-B7B441859E5A}" destId="{39B19097-B225-436F-B2A3-B723CCF8EC52}" srcOrd="0" destOrd="0" parTransId="{923E5842-F3A2-43DD-841A-09B86F828A86}" sibTransId="{66E58325-C486-4109-B267-D96D982E836E}"/>
    <dgm:cxn modelId="{F1BD07BC-7F5C-40DC-9BB1-6D47A137A582}" srcId="{2F67E1E6-E9EA-410B-9B08-B7B441859E5A}" destId="{73459EBC-498C-4635-91D5-7DD64A47333A}" srcOrd="1" destOrd="0" parTransId="{8CFBBCEF-B2C9-42CB-B035-99687094D74F}" sibTransId="{CA0B76CB-F594-4C92-BC91-FCD173E98DC5}"/>
    <dgm:cxn modelId="{9E356FBF-EF33-4818-89FE-1D4F54CF252F}" type="presOf" srcId="{2F67E1E6-E9EA-410B-9B08-B7B441859E5A}" destId="{DAF0B377-A74F-47B8-AC46-361D73DDBB34}" srcOrd="0" destOrd="0" presId="urn:microsoft.com/office/officeart/2005/8/layout/process2"/>
    <dgm:cxn modelId="{7BF4CBC6-BE80-4E67-AF1E-A342E0892646}" type="presOf" srcId="{66186091-F415-48B8-99A2-ADBF40D88694}" destId="{8F04A44F-AAFE-47AC-9095-02821BDC8F97}" srcOrd="0" destOrd="0" presId="urn:microsoft.com/office/officeart/2005/8/layout/process2"/>
    <dgm:cxn modelId="{1048ABCE-9DDF-49FB-96C9-6DE733EC30EC}" type="presOf" srcId="{CA0B76CB-F594-4C92-BC91-FCD173E98DC5}" destId="{B7BEA208-6681-4F60-ABDC-D7F6BFF6EBA7}" srcOrd="1" destOrd="0" presId="urn:microsoft.com/office/officeart/2005/8/layout/process2"/>
    <dgm:cxn modelId="{1D4D1BD9-E24E-4FE8-9E0A-083A0042205F}" type="presOf" srcId="{66E58325-C486-4109-B267-D96D982E836E}" destId="{4C18FCA1-DE59-4E03-8576-A71B4B64AC53}" srcOrd="0" destOrd="0" presId="urn:microsoft.com/office/officeart/2005/8/layout/process2"/>
    <dgm:cxn modelId="{A5EDFD92-EC5B-4D8D-A9F4-55E7DB959118}" type="presParOf" srcId="{DAF0B377-A74F-47B8-AC46-361D73DDBB34}" destId="{57E1CDB5-3486-475C-9D43-1A3247486CE0}" srcOrd="0" destOrd="0" presId="urn:microsoft.com/office/officeart/2005/8/layout/process2"/>
    <dgm:cxn modelId="{D1579341-8BE2-4B3C-81F5-0BCDD6702B04}" type="presParOf" srcId="{DAF0B377-A74F-47B8-AC46-361D73DDBB34}" destId="{4C18FCA1-DE59-4E03-8576-A71B4B64AC53}" srcOrd="1" destOrd="0" presId="urn:microsoft.com/office/officeart/2005/8/layout/process2"/>
    <dgm:cxn modelId="{F8FBCF8C-54F4-448A-9496-DBCF03DFDF93}" type="presParOf" srcId="{4C18FCA1-DE59-4E03-8576-A71B4B64AC53}" destId="{87F22403-668B-42E9-815F-7C8E1085FC56}" srcOrd="0" destOrd="0" presId="urn:microsoft.com/office/officeart/2005/8/layout/process2"/>
    <dgm:cxn modelId="{76D7612C-C9C2-4E67-86DC-F21055FA1356}" type="presParOf" srcId="{DAF0B377-A74F-47B8-AC46-361D73DDBB34}" destId="{7844382E-7769-4076-94DB-BE316C26842D}" srcOrd="2" destOrd="0" presId="urn:microsoft.com/office/officeart/2005/8/layout/process2"/>
    <dgm:cxn modelId="{A5AFB976-89F4-4549-A240-27AD6B323956}" type="presParOf" srcId="{DAF0B377-A74F-47B8-AC46-361D73DDBB34}" destId="{3BF64780-D553-477F-885E-794442092DFB}" srcOrd="3" destOrd="0" presId="urn:microsoft.com/office/officeart/2005/8/layout/process2"/>
    <dgm:cxn modelId="{EA42CA63-D5E1-4762-96C5-748AA1B5E439}" type="presParOf" srcId="{3BF64780-D553-477F-885E-794442092DFB}" destId="{B7BEA208-6681-4F60-ABDC-D7F6BFF6EBA7}" srcOrd="0" destOrd="0" presId="urn:microsoft.com/office/officeart/2005/8/layout/process2"/>
    <dgm:cxn modelId="{0590E916-0102-4173-9E09-EFB9D8496BF8}" type="presParOf" srcId="{DAF0B377-A74F-47B8-AC46-361D73DDBB34}" destId="{8F04A44F-AAFE-47AC-9095-02821BDC8F9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71CBAE-5582-4544-AE39-117FC6D30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BFDA8-A0C8-4474-AFA0-BA1454A881AC}">
      <dgm:prSet/>
      <dgm:spPr/>
      <dgm:t>
        <a:bodyPr/>
        <a:lstStyle/>
        <a:p>
          <a:r>
            <a:rPr lang="en-US"/>
            <a:t>Identify Goals</a:t>
          </a:r>
        </a:p>
      </dgm:t>
    </dgm:pt>
    <dgm:pt modelId="{E1E81D74-D2DA-4380-BAFC-A9555ECA9AEC}" type="parTrans" cxnId="{C930350D-09DF-44CE-9AEE-E4CAE992F732}">
      <dgm:prSet/>
      <dgm:spPr/>
      <dgm:t>
        <a:bodyPr/>
        <a:lstStyle/>
        <a:p>
          <a:endParaRPr lang="en-US"/>
        </a:p>
      </dgm:t>
    </dgm:pt>
    <dgm:pt modelId="{9A09D0F6-AD17-4289-8CCD-C231EBA702D9}" type="sibTrans" cxnId="{C930350D-09DF-44CE-9AEE-E4CAE992F732}">
      <dgm:prSet/>
      <dgm:spPr/>
      <dgm:t>
        <a:bodyPr/>
        <a:lstStyle/>
        <a:p>
          <a:endParaRPr lang="en-US"/>
        </a:p>
      </dgm:t>
    </dgm:pt>
    <dgm:pt modelId="{66F7BF5D-E1F3-480C-901C-94D8BF1AF99E}">
      <dgm:prSet/>
      <dgm:spPr/>
      <dgm:t>
        <a:bodyPr/>
        <a:lstStyle/>
        <a:p>
          <a:r>
            <a:rPr lang="en-US" dirty="0"/>
            <a:t>Determine Key Challenges</a:t>
          </a:r>
        </a:p>
      </dgm:t>
    </dgm:pt>
    <dgm:pt modelId="{CA5BAA77-5046-48DC-B885-09E1CF4F3BB0}" type="parTrans" cxnId="{A93FEB86-E80D-4D09-90EF-C5250562D346}">
      <dgm:prSet/>
      <dgm:spPr/>
      <dgm:t>
        <a:bodyPr/>
        <a:lstStyle/>
        <a:p>
          <a:endParaRPr lang="en-US"/>
        </a:p>
      </dgm:t>
    </dgm:pt>
    <dgm:pt modelId="{747C9904-E51D-42BC-A99D-125CC38D3722}" type="sibTrans" cxnId="{A93FEB86-E80D-4D09-90EF-C5250562D346}">
      <dgm:prSet/>
      <dgm:spPr/>
      <dgm:t>
        <a:bodyPr/>
        <a:lstStyle/>
        <a:p>
          <a:endParaRPr lang="en-US"/>
        </a:p>
      </dgm:t>
    </dgm:pt>
    <dgm:pt modelId="{7A0D6655-1332-43CD-AEF6-DC2784A5DD2A}">
      <dgm:prSet/>
      <dgm:spPr/>
      <dgm:t>
        <a:bodyPr/>
        <a:lstStyle/>
        <a:p>
          <a:r>
            <a:rPr lang="en-US" dirty="0"/>
            <a:t>Design Strategy </a:t>
          </a:r>
          <a:r>
            <a:rPr lang="en-US" u="none" dirty="0"/>
            <a:t>and Invariants</a:t>
          </a:r>
        </a:p>
      </dgm:t>
    </dgm:pt>
    <dgm:pt modelId="{674E707B-975B-42D3-89CB-8A65120194C5}" type="parTrans" cxnId="{D7851FE4-668D-497C-9558-E9CB4DE96F8D}">
      <dgm:prSet/>
      <dgm:spPr/>
      <dgm:t>
        <a:bodyPr/>
        <a:lstStyle/>
        <a:p>
          <a:endParaRPr lang="en-US"/>
        </a:p>
      </dgm:t>
    </dgm:pt>
    <dgm:pt modelId="{62D9D34C-4B79-4D11-B6DE-AA52F8B632F8}" type="sibTrans" cxnId="{D7851FE4-668D-497C-9558-E9CB4DE96F8D}">
      <dgm:prSet/>
      <dgm:spPr/>
      <dgm:t>
        <a:bodyPr/>
        <a:lstStyle/>
        <a:p>
          <a:endParaRPr lang="en-US"/>
        </a:p>
      </dgm:t>
    </dgm:pt>
    <dgm:pt modelId="{5816C5C1-9C4C-4525-8ECF-48CC75C522DF}">
      <dgm:prSet/>
      <dgm:spPr/>
      <dgm:t>
        <a:bodyPr/>
        <a:lstStyle/>
        <a:p>
          <a:r>
            <a:rPr lang="en-US" dirty="0"/>
            <a:t>Stage Releases</a:t>
          </a:r>
        </a:p>
      </dgm:t>
    </dgm:pt>
    <dgm:pt modelId="{B87142CB-26E3-4070-AA5E-88FA8DC6F6EA}" type="parTrans" cxnId="{02CAE7AA-35DE-40D0-B427-BFAC693CAC56}">
      <dgm:prSet/>
      <dgm:spPr/>
      <dgm:t>
        <a:bodyPr/>
        <a:lstStyle/>
        <a:p>
          <a:endParaRPr lang="en-US"/>
        </a:p>
      </dgm:t>
    </dgm:pt>
    <dgm:pt modelId="{ED3D7F62-8989-4F43-95A2-222D352E8683}" type="sibTrans" cxnId="{02CAE7AA-35DE-40D0-B427-BFAC693CAC56}">
      <dgm:prSet/>
      <dgm:spPr/>
      <dgm:t>
        <a:bodyPr/>
        <a:lstStyle/>
        <a:p>
          <a:endParaRPr lang="en-US"/>
        </a:p>
      </dgm:t>
    </dgm:pt>
    <dgm:pt modelId="{86AA3594-A5E5-4E40-AF59-A25AAF31B4F6}" type="pres">
      <dgm:prSet presAssocID="{9E71CBAE-5582-4544-AE39-117FC6D30ECF}" presName="root" presStyleCnt="0">
        <dgm:presLayoutVars>
          <dgm:dir/>
          <dgm:resizeHandles val="exact"/>
        </dgm:presLayoutVars>
      </dgm:prSet>
      <dgm:spPr/>
    </dgm:pt>
    <dgm:pt modelId="{21036193-AC2B-4215-9BBB-F5DA59F09E3A}" type="pres">
      <dgm:prSet presAssocID="{B5FBFDA8-A0C8-4474-AFA0-BA1454A881AC}" presName="compNode" presStyleCnt="0"/>
      <dgm:spPr/>
    </dgm:pt>
    <dgm:pt modelId="{4AC7623C-54D5-4CE2-9BCB-38E585AAA687}" type="pres">
      <dgm:prSet presAssocID="{B5FBFDA8-A0C8-4474-AFA0-BA1454A881AC}" presName="bgRect" presStyleLbl="bgShp" presStyleIdx="0" presStyleCnt="4"/>
      <dgm:spPr/>
    </dgm:pt>
    <dgm:pt modelId="{5B34FDA7-E51D-42D9-91B4-19711C1CAFD9}" type="pres">
      <dgm:prSet presAssocID="{B5FBFDA8-A0C8-4474-AFA0-BA1454A88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0C13E-5070-47AE-A934-2893F4B2F723}" type="pres">
      <dgm:prSet presAssocID="{B5FBFDA8-A0C8-4474-AFA0-BA1454A881AC}" presName="spaceRect" presStyleCnt="0"/>
      <dgm:spPr/>
    </dgm:pt>
    <dgm:pt modelId="{0BC6C79F-6C26-4DC4-A4B7-78EDF621B1C8}" type="pres">
      <dgm:prSet presAssocID="{B5FBFDA8-A0C8-4474-AFA0-BA1454A881AC}" presName="parTx" presStyleLbl="revTx" presStyleIdx="0" presStyleCnt="4">
        <dgm:presLayoutVars>
          <dgm:chMax val="0"/>
          <dgm:chPref val="0"/>
        </dgm:presLayoutVars>
      </dgm:prSet>
      <dgm:spPr/>
    </dgm:pt>
    <dgm:pt modelId="{DCBC8696-9087-4365-A779-A8DDFF7FB95B}" type="pres">
      <dgm:prSet presAssocID="{9A09D0F6-AD17-4289-8CCD-C231EBA702D9}" presName="sibTrans" presStyleCnt="0"/>
      <dgm:spPr/>
    </dgm:pt>
    <dgm:pt modelId="{085732AA-12D5-428B-81E2-C6995AB5D177}" type="pres">
      <dgm:prSet presAssocID="{66F7BF5D-E1F3-480C-901C-94D8BF1AF99E}" presName="compNode" presStyleCnt="0"/>
      <dgm:spPr/>
    </dgm:pt>
    <dgm:pt modelId="{F12889C9-8E43-4D52-99E4-67994E259C75}" type="pres">
      <dgm:prSet presAssocID="{66F7BF5D-E1F3-480C-901C-94D8BF1AF99E}" presName="bgRect" presStyleLbl="bgShp" presStyleIdx="1" presStyleCnt="4"/>
      <dgm:spPr/>
    </dgm:pt>
    <dgm:pt modelId="{9E84BD9E-CBA3-4240-BDEB-13AD0C072300}" type="pres">
      <dgm:prSet presAssocID="{66F7BF5D-E1F3-480C-901C-94D8BF1AF9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C8904B-6233-44C9-B6A0-492B4BBEC472}" type="pres">
      <dgm:prSet presAssocID="{66F7BF5D-E1F3-480C-901C-94D8BF1AF99E}" presName="spaceRect" presStyleCnt="0"/>
      <dgm:spPr/>
    </dgm:pt>
    <dgm:pt modelId="{E85FE632-FB4B-4D56-99A5-1DEA1A427695}" type="pres">
      <dgm:prSet presAssocID="{66F7BF5D-E1F3-480C-901C-94D8BF1AF99E}" presName="parTx" presStyleLbl="revTx" presStyleIdx="1" presStyleCnt="4">
        <dgm:presLayoutVars>
          <dgm:chMax val="0"/>
          <dgm:chPref val="0"/>
        </dgm:presLayoutVars>
      </dgm:prSet>
      <dgm:spPr/>
    </dgm:pt>
    <dgm:pt modelId="{14BB2456-2680-4F32-B8AF-92ECF34C7BC2}" type="pres">
      <dgm:prSet presAssocID="{747C9904-E51D-42BC-A99D-125CC38D3722}" presName="sibTrans" presStyleCnt="0"/>
      <dgm:spPr/>
    </dgm:pt>
    <dgm:pt modelId="{41C99BC0-396F-404E-B537-2EDC455D8810}" type="pres">
      <dgm:prSet presAssocID="{7A0D6655-1332-43CD-AEF6-DC2784A5DD2A}" presName="compNode" presStyleCnt="0"/>
      <dgm:spPr/>
    </dgm:pt>
    <dgm:pt modelId="{38AA8030-1115-4CB9-A930-E778C00F3DE3}" type="pres">
      <dgm:prSet presAssocID="{7A0D6655-1332-43CD-AEF6-DC2784A5DD2A}" presName="bgRect" presStyleLbl="bgShp" presStyleIdx="2" presStyleCnt="4"/>
      <dgm:spPr/>
    </dgm:pt>
    <dgm:pt modelId="{75FED893-FA5B-4EB0-9466-DDE359AAA7B5}" type="pres">
      <dgm:prSet presAssocID="{7A0D6655-1332-43CD-AEF6-DC2784A5DD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EB1E02-82BE-44E0-B6E5-4D4D61634CEB}" type="pres">
      <dgm:prSet presAssocID="{7A0D6655-1332-43CD-AEF6-DC2784A5DD2A}" presName="spaceRect" presStyleCnt="0"/>
      <dgm:spPr/>
    </dgm:pt>
    <dgm:pt modelId="{94026273-740F-4BDB-8806-54CA7B10EA79}" type="pres">
      <dgm:prSet presAssocID="{7A0D6655-1332-43CD-AEF6-DC2784A5DD2A}" presName="parTx" presStyleLbl="revTx" presStyleIdx="2" presStyleCnt="4">
        <dgm:presLayoutVars>
          <dgm:chMax val="0"/>
          <dgm:chPref val="0"/>
        </dgm:presLayoutVars>
      </dgm:prSet>
      <dgm:spPr/>
    </dgm:pt>
    <dgm:pt modelId="{B94F9BAF-2DDC-4A23-8DDC-0779AC77A2AB}" type="pres">
      <dgm:prSet presAssocID="{62D9D34C-4B79-4D11-B6DE-AA52F8B632F8}" presName="sibTrans" presStyleCnt="0"/>
      <dgm:spPr/>
    </dgm:pt>
    <dgm:pt modelId="{DAF7AFC8-2E5E-44F3-A3D3-2358DAD23E29}" type="pres">
      <dgm:prSet presAssocID="{5816C5C1-9C4C-4525-8ECF-48CC75C522DF}" presName="compNode" presStyleCnt="0"/>
      <dgm:spPr/>
    </dgm:pt>
    <dgm:pt modelId="{27A18B4E-380C-49FB-A4D5-177F1F2F55C7}" type="pres">
      <dgm:prSet presAssocID="{5816C5C1-9C4C-4525-8ECF-48CC75C522DF}" presName="bgRect" presStyleLbl="bgShp" presStyleIdx="3" presStyleCnt="4"/>
      <dgm:spPr/>
    </dgm:pt>
    <dgm:pt modelId="{61F6E09D-5C69-4D5E-8F40-8A8899D57F67}" type="pres">
      <dgm:prSet presAssocID="{5816C5C1-9C4C-4525-8ECF-48CC75C522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BA44B5A-3F71-4D8B-AA84-BD8F3492C5DB}" type="pres">
      <dgm:prSet presAssocID="{5816C5C1-9C4C-4525-8ECF-48CC75C522DF}" presName="spaceRect" presStyleCnt="0"/>
      <dgm:spPr/>
    </dgm:pt>
    <dgm:pt modelId="{7C180F52-43E5-40E8-AE33-812D52762739}" type="pres">
      <dgm:prSet presAssocID="{5816C5C1-9C4C-4525-8ECF-48CC75C522D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350D-09DF-44CE-9AEE-E4CAE992F732}" srcId="{9E71CBAE-5582-4544-AE39-117FC6D30ECF}" destId="{B5FBFDA8-A0C8-4474-AFA0-BA1454A881AC}" srcOrd="0" destOrd="0" parTransId="{E1E81D74-D2DA-4380-BAFC-A9555ECA9AEC}" sibTransId="{9A09D0F6-AD17-4289-8CCD-C231EBA702D9}"/>
    <dgm:cxn modelId="{D848E663-96C7-40B6-8B81-0CD519021168}" type="presOf" srcId="{5816C5C1-9C4C-4525-8ECF-48CC75C522DF}" destId="{7C180F52-43E5-40E8-AE33-812D52762739}" srcOrd="0" destOrd="0" presId="urn:microsoft.com/office/officeart/2018/2/layout/IconVerticalSolidList"/>
    <dgm:cxn modelId="{899E7252-BE4E-4381-90D0-1F2044471E90}" type="presOf" srcId="{7A0D6655-1332-43CD-AEF6-DC2784A5DD2A}" destId="{94026273-740F-4BDB-8806-54CA7B10EA79}" srcOrd="0" destOrd="0" presId="urn:microsoft.com/office/officeart/2018/2/layout/IconVerticalSolidList"/>
    <dgm:cxn modelId="{A93FEB86-E80D-4D09-90EF-C5250562D346}" srcId="{9E71CBAE-5582-4544-AE39-117FC6D30ECF}" destId="{66F7BF5D-E1F3-480C-901C-94D8BF1AF99E}" srcOrd="1" destOrd="0" parTransId="{CA5BAA77-5046-48DC-B885-09E1CF4F3BB0}" sibTransId="{747C9904-E51D-42BC-A99D-125CC38D3722}"/>
    <dgm:cxn modelId="{72781F99-12BB-448F-BF36-6DD5B8EEE6B7}" type="presOf" srcId="{66F7BF5D-E1F3-480C-901C-94D8BF1AF99E}" destId="{E85FE632-FB4B-4D56-99A5-1DEA1A427695}" srcOrd="0" destOrd="0" presId="urn:microsoft.com/office/officeart/2018/2/layout/IconVerticalSolidList"/>
    <dgm:cxn modelId="{02CAE7AA-35DE-40D0-B427-BFAC693CAC56}" srcId="{9E71CBAE-5582-4544-AE39-117FC6D30ECF}" destId="{5816C5C1-9C4C-4525-8ECF-48CC75C522DF}" srcOrd="3" destOrd="0" parTransId="{B87142CB-26E3-4070-AA5E-88FA8DC6F6EA}" sibTransId="{ED3D7F62-8989-4F43-95A2-222D352E8683}"/>
    <dgm:cxn modelId="{EE15E4AF-D31F-4E79-B9FB-2AC6A5C6DED0}" type="presOf" srcId="{9E71CBAE-5582-4544-AE39-117FC6D30ECF}" destId="{86AA3594-A5E5-4E40-AF59-A25AAF31B4F6}" srcOrd="0" destOrd="0" presId="urn:microsoft.com/office/officeart/2018/2/layout/IconVerticalSolidList"/>
    <dgm:cxn modelId="{D7851FE4-668D-497C-9558-E9CB4DE96F8D}" srcId="{9E71CBAE-5582-4544-AE39-117FC6D30ECF}" destId="{7A0D6655-1332-43CD-AEF6-DC2784A5DD2A}" srcOrd="2" destOrd="0" parTransId="{674E707B-975B-42D3-89CB-8A65120194C5}" sibTransId="{62D9D34C-4B79-4D11-B6DE-AA52F8B632F8}"/>
    <dgm:cxn modelId="{7084D8E5-788C-439A-9B4D-9ED45B3DC45F}" type="presOf" srcId="{B5FBFDA8-A0C8-4474-AFA0-BA1454A881AC}" destId="{0BC6C79F-6C26-4DC4-A4B7-78EDF621B1C8}" srcOrd="0" destOrd="0" presId="urn:microsoft.com/office/officeart/2018/2/layout/IconVerticalSolidList"/>
    <dgm:cxn modelId="{D6F05614-F79F-45DE-9FEC-C9423ED2AACB}" type="presParOf" srcId="{86AA3594-A5E5-4E40-AF59-A25AAF31B4F6}" destId="{21036193-AC2B-4215-9BBB-F5DA59F09E3A}" srcOrd="0" destOrd="0" presId="urn:microsoft.com/office/officeart/2018/2/layout/IconVerticalSolidList"/>
    <dgm:cxn modelId="{664F4C50-EEBC-401B-839C-4ABA2EC90FE1}" type="presParOf" srcId="{21036193-AC2B-4215-9BBB-F5DA59F09E3A}" destId="{4AC7623C-54D5-4CE2-9BCB-38E585AAA687}" srcOrd="0" destOrd="0" presId="urn:microsoft.com/office/officeart/2018/2/layout/IconVerticalSolidList"/>
    <dgm:cxn modelId="{5B5626C5-C32C-454C-BD06-259E4B8E5478}" type="presParOf" srcId="{21036193-AC2B-4215-9BBB-F5DA59F09E3A}" destId="{5B34FDA7-E51D-42D9-91B4-19711C1CAFD9}" srcOrd="1" destOrd="0" presId="urn:microsoft.com/office/officeart/2018/2/layout/IconVerticalSolidList"/>
    <dgm:cxn modelId="{2178CE6A-87F7-454D-8580-7449B73144BA}" type="presParOf" srcId="{21036193-AC2B-4215-9BBB-F5DA59F09E3A}" destId="{A490C13E-5070-47AE-A934-2893F4B2F723}" srcOrd="2" destOrd="0" presId="urn:microsoft.com/office/officeart/2018/2/layout/IconVerticalSolidList"/>
    <dgm:cxn modelId="{799C8B75-ADD2-48DB-B36F-DA5EFDB6CA9B}" type="presParOf" srcId="{21036193-AC2B-4215-9BBB-F5DA59F09E3A}" destId="{0BC6C79F-6C26-4DC4-A4B7-78EDF621B1C8}" srcOrd="3" destOrd="0" presId="urn:microsoft.com/office/officeart/2018/2/layout/IconVerticalSolidList"/>
    <dgm:cxn modelId="{810A228D-E7B1-40C4-8A29-FBA5B52C08D0}" type="presParOf" srcId="{86AA3594-A5E5-4E40-AF59-A25AAF31B4F6}" destId="{DCBC8696-9087-4365-A779-A8DDFF7FB95B}" srcOrd="1" destOrd="0" presId="urn:microsoft.com/office/officeart/2018/2/layout/IconVerticalSolidList"/>
    <dgm:cxn modelId="{A0D0C5AD-9059-49B8-B947-8F8C7536BA1E}" type="presParOf" srcId="{86AA3594-A5E5-4E40-AF59-A25AAF31B4F6}" destId="{085732AA-12D5-428B-81E2-C6995AB5D177}" srcOrd="2" destOrd="0" presId="urn:microsoft.com/office/officeart/2018/2/layout/IconVerticalSolidList"/>
    <dgm:cxn modelId="{2B5D5D50-40B0-4E55-A388-D309B8C5027E}" type="presParOf" srcId="{085732AA-12D5-428B-81E2-C6995AB5D177}" destId="{F12889C9-8E43-4D52-99E4-67994E259C75}" srcOrd="0" destOrd="0" presId="urn:microsoft.com/office/officeart/2018/2/layout/IconVerticalSolidList"/>
    <dgm:cxn modelId="{335B68EC-326A-4760-A861-4FFAD156FE5C}" type="presParOf" srcId="{085732AA-12D5-428B-81E2-C6995AB5D177}" destId="{9E84BD9E-CBA3-4240-BDEB-13AD0C072300}" srcOrd="1" destOrd="0" presId="urn:microsoft.com/office/officeart/2018/2/layout/IconVerticalSolidList"/>
    <dgm:cxn modelId="{806B2543-063A-4CE0-8520-63FE933BBC5C}" type="presParOf" srcId="{085732AA-12D5-428B-81E2-C6995AB5D177}" destId="{C7C8904B-6233-44C9-B6A0-492B4BBEC472}" srcOrd="2" destOrd="0" presId="urn:microsoft.com/office/officeart/2018/2/layout/IconVerticalSolidList"/>
    <dgm:cxn modelId="{B674B2EA-F712-4D13-8D88-FA882939D93D}" type="presParOf" srcId="{085732AA-12D5-428B-81E2-C6995AB5D177}" destId="{E85FE632-FB4B-4D56-99A5-1DEA1A427695}" srcOrd="3" destOrd="0" presId="urn:microsoft.com/office/officeart/2018/2/layout/IconVerticalSolidList"/>
    <dgm:cxn modelId="{99F52B95-6D05-42AC-A694-812AD3946900}" type="presParOf" srcId="{86AA3594-A5E5-4E40-AF59-A25AAF31B4F6}" destId="{14BB2456-2680-4F32-B8AF-92ECF34C7BC2}" srcOrd="3" destOrd="0" presId="urn:microsoft.com/office/officeart/2018/2/layout/IconVerticalSolidList"/>
    <dgm:cxn modelId="{2A800BF2-46EB-4B5E-B8FB-D99E839598D6}" type="presParOf" srcId="{86AA3594-A5E5-4E40-AF59-A25AAF31B4F6}" destId="{41C99BC0-396F-404E-B537-2EDC455D8810}" srcOrd="4" destOrd="0" presId="urn:microsoft.com/office/officeart/2018/2/layout/IconVerticalSolidList"/>
    <dgm:cxn modelId="{A4762B68-47BE-40E5-ABE2-9E0B9F85C331}" type="presParOf" srcId="{41C99BC0-396F-404E-B537-2EDC455D8810}" destId="{38AA8030-1115-4CB9-A930-E778C00F3DE3}" srcOrd="0" destOrd="0" presId="urn:microsoft.com/office/officeart/2018/2/layout/IconVerticalSolidList"/>
    <dgm:cxn modelId="{ED00D6F1-5F09-4824-811D-F26361BC3082}" type="presParOf" srcId="{41C99BC0-396F-404E-B537-2EDC455D8810}" destId="{75FED893-FA5B-4EB0-9466-DDE359AAA7B5}" srcOrd="1" destOrd="0" presId="urn:microsoft.com/office/officeart/2018/2/layout/IconVerticalSolidList"/>
    <dgm:cxn modelId="{8BA14209-68D2-4528-A1F1-B947FA81830F}" type="presParOf" srcId="{41C99BC0-396F-404E-B537-2EDC455D8810}" destId="{14EB1E02-82BE-44E0-B6E5-4D4D61634CEB}" srcOrd="2" destOrd="0" presId="urn:microsoft.com/office/officeart/2018/2/layout/IconVerticalSolidList"/>
    <dgm:cxn modelId="{C1E4DD66-C77A-4ADC-99A2-186EE093E693}" type="presParOf" srcId="{41C99BC0-396F-404E-B537-2EDC455D8810}" destId="{94026273-740F-4BDB-8806-54CA7B10EA79}" srcOrd="3" destOrd="0" presId="urn:microsoft.com/office/officeart/2018/2/layout/IconVerticalSolidList"/>
    <dgm:cxn modelId="{B181890C-E23F-4EEC-9E2E-8302052FC678}" type="presParOf" srcId="{86AA3594-A5E5-4E40-AF59-A25AAF31B4F6}" destId="{B94F9BAF-2DDC-4A23-8DDC-0779AC77A2AB}" srcOrd="5" destOrd="0" presId="urn:microsoft.com/office/officeart/2018/2/layout/IconVerticalSolidList"/>
    <dgm:cxn modelId="{DEC6AFCD-62A3-47C8-A73A-BC608761C0D6}" type="presParOf" srcId="{86AA3594-A5E5-4E40-AF59-A25AAF31B4F6}" destId="{DAF7AFC8-2E5E-44F3-A3D3-2358DAD23E29}" srcOrd="6" destOrd="0" presId="urn:microsoft.com/office/officeart/2018/2/layout/IconVerticalSolidList"/>
    <dgm:cxn modelId="{21F1CF9A-DF58-42B9-9767-E4B6433289DC}" type="presParOf" srcId="{DAF7AFC8-2E5E-44F3-A3D3-2358DAD23E29}" destId="{27A18B4E-380C-49FB-A4D5-177F1F2F55C7}" srcOrd="0" destOrd="0" presId="urn:microsoft.com/office/officeart/2018/2/layout/IconVerticalSolidList"/>
    <dgm:cxn modelId="{6EEF94D5-BBDC-4F91-A21A-ED1AE7C720EE}" type="presParOf" srcId="{DAF7AFC8-2E5E-44F3-A3D3-2358DAD23E29}" destId="{61F6E09D-5C69-4D5E-8F40-8A8899D57F67}" srcOrd="1" destOrd="0" presId="urn:microsoft.com/office/officeart/2018/2/layout/IconVerticalSolidList"/>
    <dgm:cxn modelId="{53B40BAF-4764-4840-82E4-5159E97EE40C}" type="presParOf" srcId="{DAF7AFC8-2E5E-44F3-A3D3-2358DAD23E29}" destId="{6BA44B5A-3F71-4D8B-AA84-BD8F3492C5DB}" srcOrd="2" destOrd="0" presId="urn:microsoft.com/office/officeart/2018/2/layout/IconVerticalSolidList"/>
    <dgm:cxn modelId="{1B425C80-93B4-4FDD-AB18-A43A9FE3AFC2}" type="presParOf" srcId="{DAF7AFC8-2E5E-44F3-A3D3-2358DAD23E29}" destId="{7C180F52-43E5-40E8-AE33-812D52762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71CBAE-5582-4544-AE39-117FC6D30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BFDA8-A0C8-4474-AFA0-BA1454A88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Goals</a:t>
          </a:r>
        </a:p>
      </dgm:t>
    </dgm:pt>
    <dgm:pt modelId="{E1E81D74-D2DA-4380-BAFC-A9555ECA9AEC}" type="parTrans" cxnId="{C930350D-09DF-44CE-9AEE-E4CAE992F732}">
      <dgm:prSet/>
      <dgm:spPr/>
      <dgm:t>
        <a:bodyPr/>
        <a:lstStyle/>
        <a:p>
          <a:endParaRPr lang="en-US"/>
        </a:p>
      </dgm:t>
    </dgm:pt>
    <dgm:pt modelId="{9A09D0F6-AD17-4289-8CCD-C231EBA702D9}" type="sibTrans" cxnId="{C930350D-09DF-44CE-9AEE-E4CAE992F732}">
      <dgm:prSet/>
      <dgm:spPr/>
      <dgm:t>
        <a:bodyPr/>
        <a:lstStyle/>
        <a:p>
          <a:endParaRPr lang="en-US"/>
        </a:p>
      </dgm:t>
    </dgm:pt>
    <dgm:pt modelId="{66F7BF5D-E1F3-480C-901C-94D8BF1A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Key Challenges</a:t>
          </a:r>
        </a:p>
      </dgm:t>
    </dgm:pt>
    <dgm:pt modelId="{CA5BAA77-5046-48DC-B885-09E1CF4F3BB0}" type="parTrans" cxnId="{A93FEB86-E80D-4D09-90EF-C5250562D346}">
      <dgm:prSet/>
      <dgm:spPr/>
      <dgm:t>
        <a:bodyPr/>
        <a:lstStyle/>
        <a:p>
          <a:endParaRPr lang="en-US"/>
        </a:p>
      </dgm:t>
    </dgm:pt>
    <dgm:pt modelId="{747C9904-E51D-42BC-A99D-125CC38D3722}" type="sibTrans" cxnId="{A93FEB86-E80D-4D09-90EF-C5250562D346}">
      <dgm:prSet/>
      <dgm:spPr/>
      <dgm:t>
        <a:bodyPr/>
        <a:lstStyle/>
        <a:p>
          <a:endParaRPr lang="en-US"/>
        </a:p>
      </dgm:t>
    </dgm:pt>
    <dgm:pt modelId="{7A0D6655-1332-43CD-AEF6-DC2784A5D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Strategy </a:t>
          </a:r>
          <a:r>
            <a:rPr lang="en-US" u="none" dirty="0"/>
            <a:t>and Invariants</a:t>
          </a:r>
        </a:p>
      </dgm:t>
    </dgm:pt>
    <dgm:pt modelId="{674E707B-975B-42D3-89CB-8A65120194C5}" type="parTrans" cxnId="{D7851FE4-668D-497C-9558-E9CB4DE96F8D}">
      <dgm:prSet/>
      <dgm:spPr/>
      <dgm:t>
        <a:bodyPr/>
        <a:lstStyle/>
        <a:p>
          <a:endParaRPr lang="en-US"/>
        </a:p>
      </dgm:t>
    </dgm:pt>
    <dgm:pt modelId="{62D9D34C-4B79-4D11-B6DE-AA52F8B632F8}" type="sibTrans" cxnId="{D7851FE4-668D-497C-9558-E9CB4DE96F8D}">
      <dgm:prSet/>
      <dgm:spPr/>
      <dgm:t>
        <a:bodyPr/>
        <a:lstStyle/>
        <a:p>
          <a:endParaRPr lang="en-US"/>
        </a:p>
      </dgm:t>
    </dgm:pt>
    <dgm:pt modelId="{5816C5C1-9C4C-4525-8ECF-48CC75C52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Releases</a:t>
          </a:r>
        </a:p>
      </dgm:t>
    </dgm:pt>
    <dgm:pt modelId="{B87142CB-26E3-4070-AA5E-88FA8DC6F6EA}" type="parTrans" cxnId="{02CAE7AA-35DE-40D0-B427-BFAC693CAC56}">
      <dgm:prSet/>
      <dgm:spPr/>
      <dgm:t>
        <a:bodyPr/>
        <a:lstStyle/>
        <a:p>
          <a:endParaRPr lang="en-US"/>
        </a:p>
      </dgm:t>
    </dgm:pt>
    <dgm:pt modelId="{ED3D7F62-8989-4F43-95A2-222D352E8683}" type="sibTrans" cxnId="{02CAE7AA-35DE-40D0-B427-BFAC693CAC56}">
      <dgm:prSet/>
      <dgm:spPr/>
      <dgm:t>
        <a:bodyPr/>
        <a:lstStyle/>
        <a:p>
          <a:endParaRPr lang="en-US"/>
        </a:p>
      </dgm:t>
    </dgm:pt>
    <dgm:pt modelId="{59105002-0198-47D2-867B-3661A89C6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none" dirty="0"/>
            <a:t>Test Validity</a:t>
          </a:r>
        </a:p>
      </dgm:t>
    </dgm:pt>
    <dgm:pt modelId="{E17BF9F2-36E9-4A26-8ECD-56B43D3A37C3}" type="parTrans" cxnId="{6F3D9907-B3F0-4150-B783-DE0F1FBF2BC5}">
      <dgm:prSet/>
      <dgm:spPr/>
      <dgm:t>
        <a:bodyPr/>
        <a:lstStyle/>
        <a:p>
          <a:endParaRPr lang="en-US"/>
        </a:p>
      </dgm:t>
    </dgm:pt>
    <dgm:pt modelId="{728666BC-2B1D-4D59-8E3B-E13914D88429}" type="sibTrans" cxnId="{6F3D9907-B3F0-4150-B783-DE0F1FBF2BC5}">
      <dgm:prSet/>
      <dgm:spPr/>
      <dgm:t>
        <a:bodyPr/>
        <a:lstStyle/>
        <a:p>
          <a:endParaRPr lang="en-US"/>
        </a:p>
      </dgm:t>
    </dgm:pt>
    <dgm:pt modelId="{86AA3594-A5E5-4E40-AF59-A25AAF31B4F6}" type="pres">
      <dgm:prSet presAssocID="{9E71CBAE-5582-4544-AE39-117FC6D30ECF}" presName="root" presStyleCnt="0">
        <dgm:presLayoutVars>
          <dgm:dir/>
          <dgm:resizeHandles val="exact"/>
        </dgm:presLayoutVars>
      </dgm:prSet>
      <dgm:spPr/>
    </dgm:pt>
    <dgm:pt modelId="{21036193-AC2B-4215-9BBB-F5DA59F09E3A}" type="pres">
      <dgm:prSet presAssocID="{B5FBFDA8-A0C8-4474-AFA0-BA1454A881AC}" presName="compNode" presStyleCnt="0"/>
      <dgm:spPr/>
    </dgm:pt>
    <dgm:pt modelId="{4AC7623C-54D5-4CE2-9BCB-38E585AAA687}" type="pres">
      <dgm:prSet presAssocID="{B5FBFDA8-A0C8-4474-AFA0-BA1454A881AC}" presName="bgRect" presStyleLbl="bgShp" presStyleIdx="0" presStyleCnt="5"/>
      <dgm:spPr/>
    </dgm:pt>
    <dgm:pt modelId="{5B34FDA7-E51D-42D9-91B4-19711C1CAFD9}" type="pres">
      <dgm:prSet presAssocID="{B5FBFDA8-A0C8-4474-AFA0-BA1454A881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0C13E-5070-47AE-A934-2893F4B2F723}" type="pres">
      <dgm:prSet presAssocID="{B5FBFDA8-A0C8-4474-AFA0-BA1454A881AC}" presName="spaceRect" presStyleCnt="0"/>
      <dgm:spPr/>
    </dgm:pt>
    <dgm:pt modelId="{0BC6C79F-6C26-4DC4-A4B7-78EDF621B1C8}" type="pres">
      <dgm:prSet presAssocID="{B5FBFDA8-A0C8-4474-AFA0-BA1454A881AC}" presName="parTx" presStyleLbl="revTx" presStyleIdx="0" presStyleCnt="5">
        <dgm:presLayoutVars>
          <dgm:chMax val="0"/>
          <dgm:chPref val="0"/>
        </dgm:presLayoutVars>
      </dgm:prSet>
      <dgm:spPr/>
    </dgm:pt>
    <dgm:pt modelId="{DCBC8696-9087-4365-A779-A8DDFF7FB95B}" type="pres">
      <dgm:prSet presAssocID="{9A09D0F6-AD17-4289-8CCD-C231EBA702D9}" presName="sibTrans" presStyleCnt="0"/>
      <dgm:spPr/>
    </dgm:pt>
    <dgm:pt modelId="{085732AA-12D5-428B-81E2-C6995AB5D177}" type="pres">
      <dgm:prSet presAssocID="{66F7BF5D-E1F3-480C-901C-94D8BF1AF99E}" presName="compNode" presStyleCnt="0"/>
      <dgm:spPr/>
    </dgm:pt>
    <dgm:pt modelId="{F12889C9-8E43-4D52-99E4-67994E259C75}" type="pres">
      <dgm:prSet presAssocID="{66F7BF5D-E1F3-480C-901C-94D8BF1AF99E}" presName="bgRect" presStyleLbl="bgShp" presStyleIdx="1" presStyleCnt="5"/>
      <dgm:spPr/>
    </dgm:pt>
    <dgm:pt modelId="{9E84BD9E-CBA3-4240-BDEB-13AD0C072300}" type="pres">
      <dgm:prSet presAssocID="{66F7BF5D-E1F3-480C-901C-94D8BF1AF9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C8904B-6233-44C9-B6A0-492B4BBEC472}" type="pres">
      <dgm:prSet presAssocID="{66F7BF5D-E1F3-480C-901C-94D8BF1AF99E}" presName="spaceRect" presStyleCnt="0"/>
      <dgm:spPr/>
    </dgm:pt>
    <dgm:pt modelId="{E85FE632-FB4B-4D56-99A5-1DEA1A427695}" type="pres">
      <dgm:prSet presAssocID="{66F7BF5D-E1F3-480C-901C-94D8BF1AF99E}" presName="parTx" presStyleLbl="revTx" presStyleIdx="1" presStyleCnt="5">
        <dgm:presLayoutVars>
          <dgm:chMax val="0"/>
          <dgm:chPref val="0"/>
        </dgm:presLayoutVars>
      </dgm:prSet>
      <dgm:spPr/>
    </dgm:pt>
    <dgm:pt modelId="{14BB2456-2680-4F32-B8AF-92ECF34C7BC2}" type="pres">
      <dgm:prSet presAssocID="{747C9904-E51D-42BC-A99D-125CC38D3722}" presName="sibTrans" presStyleCnt="0"/>
      <dgm:spPr/>
    </dgm:pt>
    <dgm:pt modelId="{41C99BC0-396F-404E-B537-2EDC455D8810}" type="pres">
      <dgm:prSet presAssocID="{7A0D6655-1332-43CD-AEF6-DC2784A5DD2A}" presName="compNode" presStyleCnt="0"/>
      <dgm:spPr/>
    </dgm:pt>
    <dgm:pt modelId="{38AA8030-1115-4CB9-A930-E778C00F3DE3}" type="pres">
      <dgm:prSet presAssocID="{7A0D6655-1332-43CD-AEF6-DC2784A5DD2A}" presName="bgRect" presStyleLbl="bgShp" presStyleIdx="2" presStyleCnt="5"/>
      <dgm:spPr/>
    </dgm:pt>
    <dgm:pt modelId="{75FED893-FA5B-4EB0-9466-DDE359AAA7B5}" type="pres">
      <dgm:prSet presAssocID="{7A0D6655-1332-43CD-AEF6-DC2784A5DD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EB1E02-82BE-44E0-B6E5-4D4D61634CEB}" type="pres">
      <dgm:prSet presAssocID="{7A0D6655-1332-43CD-AEF6-DC2784A5DD2A}" presName="spaceRect" presStyleCnt="0"/>
      <dgm:spPr/>
    </dgm:pt>
    <dgm:pt modelId="{94026273-740F-4BDB-8806-54CA7B10EA79}" type="pres">
      <dgm:prSet presAssocID="{7A0D6655-1332-43CD-AEF6-DC2784A5DD2A}" presName="parTx" presStyleLbl="revTx" presStyleIdx="2" presStyleCnt="5">
        <dgm:presLayoutVars>
          <dgm:chMax val="0"/>
          <dgm:chPref val="0"/>
        </dgm:presLayoutVars>
      </dgm:prSet>
      <dgm:spPr/>
    </dgm:pt>
    <dgm:pt modelId="{B94F9BAF-2DDC-4A23-8DDC-0779AC77A2AB}" type="pres">
      <dgm:prSet presAssocID="{62D9D34C-4B79-4D11-B6DE-AA52F8B632F8}" presName="sibTrans" presStyleCnt="0"/>
      <dgm:spPr/>
    </dgm:pt>
    <dgm:pt modelId="{CA32FF4E-B6EA-4053-B841-B3C29B977FDF}" type="pres">
      <dgm:prSet presAssocID="{59105002-0198-47D2-867B-3661A89C6C8D}" presName="compNode" presStyleCnt="0"/>
      <dgm:spPr/>
    </dgm:pt>
    <dgm:pt modelId="{ADF69344-3739-417F-BD98-BE2545119D96}" type="pres">
      <dgm:prSet presAssocID="{59105002-0198-47D2-867B-3661A89C6C8D}" presName="bgRect" presStyleLbl="bgShp" presStyleIdx="3" presStyleCnt="5"/>
      <dgm:spPr/>
    </dgm:pt>
    <dgm:pt modelId="{37D2B67E-F8B6-4762-B230-26BBF882F7D9}" type="pres">
      <dgm:prSet presAssocID="{59105002-0198-47D2-867B-3661A89C6C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683FF86-6798-4E08-9FBB-9FCB28A08B85}" type="pres">
      <dgm:prSet presAssocID="{59105002-0198-47D2-867B-3661A89C6C8D}" presName="spaceRect" presStyleCnt="0"/>
      <dgm:spPr/>
    </dgm:pt>
    <dgm:pt modelId="{B5921A09-B6D6-45B7-BA0D-79D7778D2223}" type="pres">
      <dgm:prSet presAssocID="{59105002-0198-47D2-867B-3661A89C6C8D}" presName="parTx" presStyleLbl="revTx" presStyleIdx="3" presStyleCnt="5">
        <dgm:presLayoutVars>
          <dgm:chMax val="0"/>
          <dgm:chPref val="0"/>
        </dgm:presLayoutVars>
      </dgm:prSet>
      <dgm:spPr/>
    </dgm:pt>
    <dgm:pt modelId="{A723CC71-8EBD-4465-92C8-24D027938AEB}" type="pres">
      <dgm:prSet presAssocID="{728666BC-2B1D-4D59-8E3B-E13914D88429}" presName="sibTrans" presStyleCnt="0"/>
      <dgm:spPr/>
    </dgm:pt>
    <dgm:pt modelId="{DAF7AFC8-2E5E-44F3-A3D3-2358DAD23E29}" type="pres">
      <dgm:prSet presAssocID="{5816C5C1-9C4C-4525-8ECF-48CC75C522DF}" presName="compNode" presStyleCnt="0"/>
      <dgm:spPr/>
    </dgm:pt>
    <dgm:pt modelId="{27A18B4E-380C-49FB-A4D5-177F1F2F55C7}" type="pres">
      <dgm:prSet presAssocID="{5816C5C1-9C4C-4525-8ECF-48CC75C522DF}" presName="bgRect" presStyleLbl="bgShp" presStyleIdx="4" presStyleCnt="5"/>
      <dgm:spPr/>
    </dgm:pt>
    <dgm:pt modelId="{61F6E09D-5C69-4D5E-8F40-8A8899D57F67}" type="pres">
      <dgm:prSet presAssocID="{5816C5C1-9C4C-4525-8ECF-48CC75C522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BA44B5A-3F71-4D8B-AA84-BD8F3492C5DB}" type="pres">
      <dgm:prSet presAssocID="{5816C5C1-9C4C-4525-8ECF-48CC75C522DF}" presName="spaceRect" presStyleCnt="0"/>
      <dgm:spPr/>
    </dgm:pt>
    <dgm:pt modelId="{7C180F52-43E5-40E8-AE33-812D52762739}" type="pres">
      <dgm:prSet presAssocID="{5816C5C1-9C4C-4525-8ECF-48CC75C522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3D9907-B3F0-4150-B783-DE0F1FBF2BC5}" srcId="{9E71CBAE-5582-4544-AE39-117FC6D30ECF}" destId="{59105002-0198-47D2-867B-3661A89C6C8D}" srcOrd="3" destOrd="0" parTransId="{E17BF9F2-36E9-4A26-8ECD-56B43D3A37C3}" sibTransId="{728666BC-2B1D-4D59-8E3B-E13914D88429}"/>
    <dgm:cxn modelId="{C930350D-09DF-44CE-9AEE-E4CAE992F732}" srcId="{9E71CBAE-5582-4544-AE39-117FC6D30ECF}" destId="{B5FBFDA8-A0C8-4474-AFA0-BA1454A881AC}" srcOrd="0" destOrd="0" parTransId="{E1E81D74-D2DA-4380-BAFC-A9555ECA9AEC}" sibTransId="{9A09D0F6-AD17-4289-8CCD-C231EBA702D9}"/>
    <dgm:cxn modelId="{D848E663-96C7-40B6-8B81-0CD519021168}" type="presOf" srcId="{5816C5C1-9C4C-4525-8ECF-48CC75C522DF}" destId="{7C180F52-43E5-40E8-AE33-812D52762739}" srcOrd="0" destOrd="0" presId="urn:microsoft.com/office/officeart/2018/2/layout/IconVerticalSolidList"/>
    <dgm:cxn modelId="{899E7252-BE4E-4381-90D0-1F2044471E90}" type="presOf" srcId="{7A0D6655-1332-43CD-AEF6-DC2784A5DD2A}" destId="{94026273-740F-4BDB-8806-54CA7B10EA79}" srcOrd="0" destOrd="0" presId="urn:microsoft.com/office/officeart/2018/2/layout/IconVerticalSolidList"/>
    <dgm:cxn modelId="{A93FEB86-E80D-4D09-90EF-C5250562D346}" srcId="{9E71CBAE-5582-4544-AE39-117FC6D30ECF}" destId="{66F7BF5D-E1F3-480C-901C-94D8BF1AF99E}" srcOrd="1" destOrd="0" parTransId="{CA5BAA77-5046-48DC-B885-09E1CF4F3BB0}" sibTransId="{747C9904-E51D-42BC-A99D-125CC38D3722}"/>
    <dgm:cxn modelId="{72781F99-12BB-448F-BF36-6DD5B8EEE6B7}" type="presOf" srcId="{66F7BF5D-E1F3-480C-901C-94D8BF1AF99E}" destId="{E85FE632-FB4B-4D56-99A5-1DEA1A427695}" srcOrd="0" destOrd="0" presId="urn:microsoft.com/office/officeart/2018/2/layout/IconVerticalSolidList"/>
    <dgm:cxn modelId="{02CAE7AA-35DE-40D0-B427-BFAC693CAC56}" srcId="{9E71CBAE-5582-4544-AE39-117FC6D30ECF}" destId="{5816C5C1-9C4C-4525-8ECF-48CC75C522DF}" srcOrd="4" destOrd="0" parTransId="{B87142CB-26E3-4070-AA5E-88FA8DC6F6EA}" sibTransId="{ED3D7F62-8989-4F43-95A2-222D352E8683}"/>
    <dgm:cxn modelId="{EE15E4AF-D31F-4E79-B9FB-2AC6A5C6DED0}" type="presOf" srcId="{9E71CBAE-5582-4544-AE39-117FC6D30ECF}" destId="{86AA3594-A5E5-4E40-AF59-A25AAF31B4F6}" srcOrd="0" destOrd="0" presId="urn:microsoft.com/office/officeart/2018/2/layout/IconVerticalSolidList"/>
    <dgm:cxn modelId="{A7807AB5-1643-4010-B5BD-26A22A38308C}" type="presOf" srcId="{59105002-0198-47D2-867B-3661A89C6C8D}" destId="{B5921A09-B6D6-45B7-BA0D-79D7778D2223}" srcOrd="0" destOrd="0" presId="urn:microsoft.com/office/officeart/2018/2/layout/IconVerticalSolidList"/>
    <dgm:cxn modelId="{D7851FE4-668D-497C-9558-E9CB4DE96F8D}" srcId="{9E71CBAE-5582-4544-AE39-117FC6D30ECF}" destId="{7A0D6655-1332-43CD-AEF6-DC2784A5DD2A}" srcOrd="2" destOrd="0" parTransId="{674E707B-975B-42D3-89CB-8A65120194C5}" sibTransId="{62D9D34C-4B79-4D11-B6DE-AA52F8B632F8}"/>
    <dgm:cxn modelId="{7084D8E5-788C-439A-9B4D-9ED45B3DC45F}" type="presOf" srcId="{B5FBFDA8-A0C8-4474-AFA0-BA1454A881AC}" destId="{0BC6C79F-6C26-4DC4-A4B7-78EDF621B1C8}" srcOrd="0" destOrd="0" presId="urn:microsoft.com/office/officeart/2018/2/layout/IconVerticalSolidList"/>
    <dgm:cxn modelId="{D6F05614-F79F-45DE-9FEC-C9423ED2AACB}" type="presParOf" srcId="{86AA3594-A5E5-4E40-AF59-A25AAF31B4F6}" destId="{21036193-AC2B-4215-9BBB-F5DA59F09E3A}" srcOrd="0" destOrd="0" presId="urn:microsoft.com/office/officeart/2018/2/layout/IconVerticalSolidList"/>
    <dgm:cxn modelId="{664F4C50-EEBC-401B-839C-4ABA2EC90FE1}" type="presParOf" srcId="{21036193-AC2B-4215-9BBB-F5DA59F09E3A}" destId="{4AC7623C-54D5-4CE2-9BCB-38E585AAA687}" srcOrd="0" destOrd="0" presId="urn:microsoft.com/office/officeart/2018/2/layout/IconVerticalSolidList"/>
    <dgm:cxn modelId="{5B5626C5-C32C-454C-BD06-259E4B8E5478}" type="presParOf" srcId="{21036193-AC2B-4215-9BBB-F5DA59F09E3A}" destId="{5B34FDA7-E51D-42D9-91B4-19711C1CAFD9}" srcOrd="1" destOrd="0" presId="urn:microsoft.com/office/officeart/2018/2/layout/IconVerticalSolidList"/>
    <dgm:cxn modelId="{2178CE6A-87F7-454D-8580-7449B73144BA}" type="presParOf" srcId="{21036193-AC2B-4215-9BBB-F5DA59F09E3A}" destId="{A490C13E-5070-47AE-A934-2893F4B2F723}" srcOrd="2" destOrd="0" presId="urn:microsoft.com/office/officeart/2018/2/layout/IconVerticalSolidList"/>
    <dgm:cxn modelId="{799C8B75-ADD2-48DB-B36F-DA5EFDB6CA9B}" type="presParOf" srcId="{21036193-AC2B-4215-9BBB-F5DA59F09E3A}" destId="{0BC6C79F-6C26-4DC4-A4B7-78EDF621B1C8}" srcOrd="3" destOrd="0" presId="urn:microsoft.com/office/officeart/2018/2/layout/IconVerticalSolidList"/>
    <dgm:cxn modelId="{810A228D-E7B1-40C4-8A29-FBA5B52C08D0}" type="presParOf" srcId="{86AA3594-A5E5-4E40-AF59-A25AAF31B4F6}" destId="{DCBC8696-9087-4365-A779-A8DDFF7FB95B}" srcOrd="1" destOrd="0" presId="urn:microsoft.com/office/officeart/2018/2/layout/IconVerticalSolidList"/>
    <dgm:cxn modelId="{A0D0C5AD-9059-49B8-B947-8F8C7536BA1E}" type="presParOf" srcId="{86AA3594-A5E5-4E40-AF59-A25AAF31B4F6}" destId="{085732AA-12D5-428B-81E2-C6995AB5D177}" srcOrd="2" destOrd="0" presId="urn:microsoft.com/office/officeart/2018/2/layout/IconVerticalSolidList"/>
    <dgm:cxn modelId="{2B5D5D50-40B0-4E55-A388-D309B8C5027E}" type="presParOf" srcId="{085732AA-12D5-428B-81E2-C6995AB5D177}" destId="{F12889C9-8E43-4D52-99E4-67994E259C75}" srcOrd="0" destOrd="0" presId="urn:microsoft.com/office/officeart/2018/2/layout/IconVerticalSolidList"/>
    <dgm:cxn modelId="{335B68EC-326A-4760-A861-4FFAD156FE5C}" type="presParOf" srcId="{085732AA-12D5-428B-81E2-C6995AB5D177}" destId="{9E84BD9E-CBA3-4240-BDEB-13AD0C072300}" srcOrd="1" destOrd="0" presId="urn:microsoft.com/office/officeart/2018/2/layout/IconVerticalSolidList"/>
    <dgm:cxn modelId="{806B2543-063A-4CE0-8520-63FE933BBC5C}" type="presParOf" srcId="{085732AA-12D5-428B-81E2-C6995AB5D177}" destId="{C7C8904B-6233-44C9-B6A0-492B4BBEC472}" srcOrd="2" destOrd="0" presId="urn:microsoft.com/office/officeart/2018/2/layout/IconVerticalSolidList"/>
    <dgm:cxn modelId="{B674B2EA-F712-4D13-8D88-FA882939D93D}" type="presParOf" srcId="{085732AA-12D5-428B-81E2-C6995AB5D177}" destId="{E85FE632-FB4B-4D56-99A5-1DEA1A427695}" srcOrd="3" destOrd="0" presId="urn:microsoft.com/office/officeart/2018/2/layout/IconVerticalSolidList"/>
    <dgm:cxn modelId="{99F52B95-6D05-42AC-A694-812AD3946900}" type="presParOf" srcId="{86AA3594-A5E5-4E40-AF59-A25AAF31B4F6}" destId="{14BB2456-2680-4F32-B8AF-92ECF34C7BC2}" srcOrd="3" destOrd="0" presId="urn:microsoft.com/office/officeart/2018/2/layout/IconVerticalSolidList"/>
    <dgm:cxn modelId="{2A800BF2-46EB-4B5E-B8FB-D99E839598D6}" type="presParOf" srcId="{86AA3594-A5E5-4E40-AF59-A25AAF31B4F6}" destId="{41C99BC0-396F-404E-B537-2EDC455D8810}" srcOrd="4" destOrd="0" presId="urn:microsoft.com/office/officeart/2018/2/layout/IconVerticalSolidList"/>
    <dgm:cxn modelId="{A4762B68-47BE-40E5-ABE2-9E0B9F85C331}" type="presParOf" srcId="{41C99BC0-396F-404E-B537-2EDC455D8810}" destId="{38AA8030-1115-4CB9-A930-E778C00F3DE3}" srcOrd="0" destOrd="0" presId="urn:microsoft.com/office/officeart/2018/2/layout/IconVerticalSolidList"/>
    <dgm:cxn modelId="{ED00D6F1-5F09-4824-811D-F26361BC3082}" type="presParOf" srcId="{41C99BC0-396F-404E-B537-2EDC455D8810}" destId="{75FED893-FA5B-4EB0-9466-DDE359AAA7B5}" srcOrd="1" destOrd="0" presId="urn:microsoft.com/office/officeart/2018/2/layout/IconVerticalSolidList"/>
    <dgm:cxn modelId="{8BA14209-68D2-4528-A1F1-B947FA81830F}" type="presParOf" srcId="{41C99BC0-396F-404E-B537-2EDC455D8810}" destId="{14EB1E02-82BE-44E0-B6E5-4D4D61634CEB}" srcOrd="2" destOrd="0" presId="urn:microsoft.com/office/officeart/2018/2/layout/IconVerticalSolidList"/>
    <dgm:cxn modelId="{C1E4DD66-C77A-4ADC-99A2-186EE093E693}" type="presParOf" srcId="{41C99BC0-396F-404E-B537-2EDC455D8810}" destId="{94026273-740F-4BDB-8806-54CA7B10EA79}" srcOrd="3" destOrd="0" presId="urn:microsoft.com/office/officeart/2018/2/layout/IconVerticalSolidList"/>
    <dgm:cxn modelId="{B181890C-E23F-4EEC-9E2E-8302052FC678}" type="presParOf" srcId="{86AA3594-A5E5-4E40-AF59-A25AAF31B4F6}" destId="{B94F9BAF-2DDC-4A23-8DDC-0779AC77A2AB}" srcOrd="5" destOrd="0" presId="urn:microsoft.com/office/officeart/2018/2/layout/IconVerticalSolidList"/>
    <dgm:cxn modelId="{5EDBF0D9-77F6-4B38-8AB1-EC1B8F7D9FD5}" type="presParOf" srcId="{86AA3594-A5E5-4E40-AF59-A25AAF31B4F6}" destId="{CA32FF4E-B6EA-4053-B841-B3C29B977FDF}" srcOrd="6" destOrd="0" presId="urn:microsoft.com/office/officeart/2018/2/layout/IconVerticalSolidList"/>
    <dgm:cxn modelId="{35ABF52D-C08D-4E64-9907-0BDEA574E6F3}" type="presParOf" srcId="{CA32FF4E-B6EA-4053-B841-B3C29B977FDF}" destId="{ADF69344-3739-417F-BD98-BE2545119D96}" srcOrd="0" destOrd="0" presId="urn:microsoft.com/office/officeart/2018/2/layout/IconVerticalSolidList"/>
    <dgm:cxn modelId="{C5F6BC34-BC98-4525-BAB5-9094375D9DB4}" type="presParOf" srcId="{CA32FF4E-B6EA-4053-B841-B3C29B977FDF}" destId="{37D2B67E-F8B6-4762-B230-26BBF882F7D9}" srcOrd="1" destOrd="0" presId="urn:microsoft.com/office/officeart/2018/2/layout/IconVerticalSolidList"/>
    <dgm:cxn modelId="{7151CFA5-F3B9-443F-9191-6096C67AB643}" type="presParOf" srcId="{CA32FF4E-B6EA-4053-B841-B3C29B977FDF}" destId="{A683FF86-6798-4E08-9FBB-9FCB28A08B85}" srcOrd="2" destOrd="0" presId="urn:microsoft.com/office/officeart/2018/2/layout/IconVerticalSolidList"/>
    <dgm:cxn modelId="{59D5198B-6652-4D2B-90F8-4E7080299CE9}" type="presParOf" srcId="{CA32FF4E-B6EA-4053-B841-B3C29B977FDF}" destId="{B5921A09-B6D6-45B7-BA0D-79D7778D2223}" srcOrd="3" destOrd="0" presId="urn:microsoft.com/office/officeart/2018/2/layout/IconVerticalSolidList"/>
    <dgm:cxn modelId="{4815AB16-5EFD-45B5-A1CD-CF42EC3179A5}" type="presParOf" srcId="{86AA3594-A5E5-4E40-AF59-A25AAF31B4F6}" destId="{A723CC71-8EBD-4465-92C8-24D027938AEB}" srcOrd="7" destOrd="0" presId="urn:microsoft.com/office/officeart/2018/2/layout/IconVerticalSolidList"/>
    <dgm:cxn modelId="{DEC6AFCD-62A3-47C8-A73A-BC608761C0D6}" type="presParOf" srcId="{86AA3594-A5E5-4E40-AF59-A25AAF31B4F6}" destId="{DAF7AFC8-2E5E-44F3-A3D3-2358DAD23E29}" srcOrd="8" destOrd="0" presId="urn:microsoft.com/office/officeart/2018/2/layout/IconVerticalSolidList"/>
    <dgm:cxn modelId="{21F1CF9A-DF58-42B9-9767-E4B6433289DC}" type="presParOf" srcId="{DAF7AFC8-2E5E-44F3-A3D3-2358DAD23E29}" destId="{27A18B4E-380C-49FB-A4D5-177F1F2F55C7}" srcOrd="0" destOrd="0" presId="urn:microsoft.com/office/officeart/2018/2/layout/IconVerticalSolidList"/>
    <dgm:cxn modelId="{6EEF94D5-BBDC-4F91-A21A-ED1AE7C720EE}" type="presParOf" srcId="{DAF7AFC8-2E5E-44F3-A3D3-2358DAD23E29}" destId="{61F6E09D-5C69-4D5E-8F40-8A8899D57F67}" srcOrd="1" destOrd="0" presId="urn:microsoft.com/office/officeart/2018/2/layout/IconVerticalSolidList"/>
    <dgm:cxn modelId="{53B40BAF-4764-4840-82E4-5159E97EE40C}" type="presParOf" srcId="{DAF7AFC8-2E5E-44F3-A3D3-2358DAD23E29}" destId="{6BA44B5A-3F71-4D8B-AA84-BD8F3492C5DB}" srcOrd="2" destOrd="0" presId="urn:microsoft.com/office/officeart/2018/2/layout/IconVerticalSolidList"/>
    <dgm:cxn modelId="{1B425C80-93B4-4FDD-AB18-A43A9FE3AFC2}" type="presParOf" srcId="{DAF7AFC8-2E5E-44F3-A3D3-2358DAD23E29}" destId="{7C180F52-43E5-40E8-AE33-812D52762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71CBAE-5582-4544-AE39-117FC6D30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BFDA8-A0C8-4474-AFA0-BA1454A88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Goals</a:t>
          </a:r>
        </a:p>
      </dgm:t>
    </dgm:pt>
    <dgm:pt modelId="{E1E81D74-D2DA-4380-BAFC-A9555ECA9AEC}" type="parTrans" cxnId="{C930350D-09DF-44CE-9AEE-E4CAE992F732}">
      <dgm:prSet/>
      <dgm:spPr/>
      <dgm:t>
        <a:bodyPr/>
        <a:lstStyle/>
        <a:p>
          <a:endParaRPr lang="en-US"/>
        </a:p>
      </dgm:t>
    </dgm:pt>
    <dgm:pt modelId="{9A09D0F6-AD17-4289-8CCD-C231EBA702D9}" type="sibTrans" cxnId="{C930350D-09DF-44CE-9AEE-E4CAE992F732}">
      <dgm:prSet/>
      <dgm:spPr/>
      <dgm:t>
        <a:bodyPr/>
        <a:lstStyle/>
        <a:p>
          <a:endParaRPr lang="en-US"/>
        </a:p>
      </dgm:t>
    </dgm:pt>
    <dgm:pt modelId="{66F7BF5D-E1F3-480C-901C-94D8BF1A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Key Challenges</a:t>
          </a:r>
        </a:p>
      </dgm:t>
    </dgm:pt>
    <dgm:pt modelId="{CA5BAA77-5046-48DC-B885-09E1CF4F3BB0}" type="parTrans" cxnId="{A93FEB86-E80D-4D09-90EF-C5250562D346}">
      <dgm:prSet/>
      <dgm:spPr/>
      <dgm:t>
        <a:bodyPr/>
        <a:lstStyle/>
        <a:p>
          <a:endParaRPr lang="en-US"/>
        </a:p>
      </dgm:t>
    </dgm:pt>
    <dgm:pt modelId="{747C9904-E51D-42BC-A99D-125CC38D3722}" type="sibTrans" cxnId="{A93FEB86-E80D-4D09-90EF-C5250562D346}">
      <dgm:prSet/>
      <dgm:spPr/>
      <dgm:t>
        <a:bodyPr/>
        <a:lstStyle/>
        <a:p>
          <a:endParaRPr lang="en-US"/>
        </a:p>
      </dgm:t>
    </dgm:pt>
    <dgm:pt modelId="{7A0D6655-1332-43CD-AEF6-DC2784A5D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Strategy </a:t>
          </a:r>
          <a:r>
            <a:rPr lang="en-US" u="none" dirty="0"/>
            <a:t>and Invariants</a:t>
          </a:r>
        </a:p>
      </dgm:t>
    </dgm:pt>
    <dgm:pt modelId="{674E707B-975B-42D3-89CB-8A65120194C5}" type="parTrans" cxnId="{D7851FE4-668D-497C-9558-E9CB4DE96F8D}">
      <dgm:prSet/>
      <dgm:spPr/>
      <dgm:t>
        <a:bodyPr/>
        <a:lstStyle/>
        <a:p>
          <a:endParaRPr lang="en-US"/>
        </a:p>
      </dgm:t>
    </dgm:pt>
    <dgm:pt modelId="{62D9D34C-4B79-4D11-B6DE-AA52F8B632F8}" type="sibTrans" cxnId="{D7851FE4-668D-497C-9558-E9CB4DE96F8D}">
      <dgm:prSet/>
      <dgm:spPr/>
      <dgm:t>
        <a:bodyPr/>
        <a:lstStyle/>
        <a:p>
          <a:endParaRPr lang="en-US"/>
        </a:p>
      </dgm:t>
    </dgm:pt>
    <dgm:pt modelId="{5816C5C1-9C4C-4525-8ECF-48CC75C52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Releases</a:t>
          </a:r>
        </a:p>
      </dgm:t>
    </dgm:pt>
    <dgm:pt modelId="{B87142CB-26E3-4070-AA5E-88FA8DC6F6EA}" type="parTrans" cxnId="{02CAE7AA-35DE-40D0-B427-BFAC693CAC56}">
      <dgm:prSet/>
      <dgm:spPr/>
      <dgm:t>
        <a:bodyPr/>
        <a:lstStyle/>
        <a:p>
          <a:endParaRPr lang="en-US"/>
        </a:p>
      </dgm:t>
    </dgm:pt>
    <dgm:pt modelId="{ED3D7F62-8989-4F43-95A2-222D352E8683}" type="sibTrans" cxnId="{02CAE7AA-35DE-40D0-B427-BFAC693CAC56}">
      <dgm:prSet/>
      <dgm:spPr/>
      <dgm:t>
        <a:bodyPr/>
        <a:lstStyle/>
        <a:p>
          <a:endParaRPr lang="en-US"/>
        </a:p>
      </dgm:t>
    </dgm:pt>
    <dgm:pt modelId="{59105002-0198-47D2-867B-3661A89C6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none" dirty="0"/>
            <a:t>Test Validity</a:t>
          </a:r>
        </a:p>
      </dgm:t>
    </dgm:pt>
    <dgm:pt modelId="{E17BF9F2-36E9-4A26-8ECD-56B43D3A37C3}" type="parTrans" cxnId="{6F3D9907-B3F0-4150-B783-DE0F1FBF2BC5}">
      <dgm:prSet/>
      <dgm:spPr/>
      <dgm:t>
        <a:bodyPr/>
        <a:lstStyle/>
        <a:p>
          <a:endParaRPr lang="en-US"/>
        </a:p>
      </dgm:t>
    </dgm:pt>
    <dgm:pt modelId="{728666BC-2B1D-4D59-8E3B-E13914D88429}" type="sibTrans" cxnId="{6F3D9907-B3F0-4150-B783-DE0F1FBF2BC5}">
      <dgm:prSet/>
      <dgm:spPr/>
      <dgm:t>
        <a:bodyPr/>
        <a:lstStyle/>
        <a:p>
          <a:endParaRPr lang="en-US"/>
        </a:p>
      </dgm:t>
    </dgm:pt>
    <dgm:pt modelId="{86AA3594-A5E5-4E40-AF59-A25AAF31B4F6}" type="pres">
      <dgm:prSet presAssocID="{9E71CBAE-5582-4544-AE39-117FC6D30ECF}" presName="root" presStyleCnt="0">
        <dgm:presLayoutVars>
          <dgm:dir/>
          <dgm:resizeHandles val="exact"/>
        </dgm:presLayoutVars>
      </dgm:prSet>
      <dgm:spPr/>
    </dgm:pt>
    <dgm:pt modelId="{21036193-AC2B-4215-9BBB-F5DA59F09E3A}" type="pres">
      <dgm:prSet presAssocID="{B5FBFDA8-A0C8-4474-AFA0-BA1454A881AC}" presName="compNode" presStyleCnt="0"/>
      <dgm:spPr/>
    </dgm:pt>
    <dgm:pt modelId="{4AC7623C-54D5-4CE2-9BCB-38E585AAA687}" type="pres">
      <dgm:prSet presAssocID="{B5FBFDA8-A0C8-4474-AFA0-BA1454A881AC}" presName="bgRect" presStyleLbl="bgShp" presStyleIdx="0" presStyleCnt="5"/>
      <dgm:spPr/>
    </dgm:pt>
    <dgm:pt modelId="{5B34FDA7-E51D-42D9-91B4-19711C1CAFD9}" type="pres">
      <dgm:prSet presAssocID="{B5FBFDA8-A0C8-4474-AFA0-BA1454A881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0C13E-5070-47AE-A934-2893F4B2F723}" type="pres">
      <dgm:prSet presAssocID="{B5FBFDA8-A0C8-4474-AFA0-BA1454A881AC}" presName="spaceRect" presStyleCnt="0"/>
      <dgm:spPr/>
    </dgm:pt>
    <dgm:pt modelId="{0BC6C79F-6C26-4DC4-A4B7-78EDF621B1C8}" type="pres">
      <dgm:prSet presAssocID="{B5FBFDA8-A0C8-4474-AFA0-BA1454A881AC}" presName="parTx" presStyleLbl="revTx" presStyleIdx="0" presStyleCnt="5">
        <dgm:presLayoutVars>
          <dgm:chMax val="0"/>
          <dgm:chPref val="0"/>
        </dgm:presLayoutVars>
      </dgm:prSet>
      <dgm:spPr/>
    </dgm:pt>
    <dgm:pt modelId="{DCBC8696-9087-4365-A779-A8DDFF7FB95B}" type="pres">
      <dgm:prSet presAssocID="{9A09D0F6-AD17-4289-8CCD-C231EBA702D9}" presName="sibTrans" presStyleCnt="0"/>
      <dgm:spPr/>
    </dgm:pt>
    <dgm:pt modelId="{085732AA-12D5-428B-81E2-C6995AB5D177}" type="pres">
      <dgm:prSet presAssocID="{66F7BF5D-E1F3-480C-901C-94D8BF1AF99E}" presName="compNode" presStyleCnt="0"/>
      <dgm:spPr/>
    </dgm:pt>
    <dgm:pt modelId="{F12889C9-8E43-4D52-99E4-67994E259C75}" type="pres">
      <dgm:prSet presAssocID="{66F7BF5D-E1F3-480C-901C-94D8BF1AF99E}" presName="bgRect" presStyleLbl="bgShp" presStyleIdx="1" presStyleCnt="5"/>
      <dgm:spPr/>
    </dgm:pt>
    <dgm:pt modelId="{9E84BD9E-CBA3-4240-BDEB-13AD0C072300}" type="pres">
      <dgm:prSet presAssocID="{66F7BF5D-E1F3-480C-901C-94D8BF1AF9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C8904B-6233-44C9-B6A0-492B4BBEC472}" type="pres">
      <dgm:prSet presAssocID="{66F7BF5D-E1F3-480C-901C-94D8BF1AF99E}" presName="spaceRect" presStyleCnt="0"/>
      <dgm:spPr/>
    </dgm:pt>
    <dgm:pt modelId="{E85FE632-FB4B-4D56-99A5-1DEA1A427695}" type="pres">
      <dgm:prSet presAssocID="{66F7BF5D-E1F3-480C-901C-94D8BF1AF99E}" presName="parTx" presStyleLbl="revTx" presStyleIdx="1" presStyleCnt="5">
        <dgm:presLayoutVars>
          <dgm:chMax val="0"/>
          <dgm:chPref val="0"/>
        </dgm:presLayoutVars>
      </dgm:prSet>
      <dgm:spPr/>
    </dgm:pt>
    <dgm:pt modelId="{14BB2456-2680-4F32-B8AF-92ECF34C7BC2}" type="pres">
      <dgm:prSet presAssocID="{747C9904-E51D-42BC-A99D-125CC38D3722}" presName="sibTrans" presStyleCnt="0"/>
      <dgm:spPr/>
    </dgm:pt>
    <dgm:pt modelId="{41C99BC0-396F-404E-B537-2EDC455D8810}" type="pres">
      <dgm:prSet presAssocID="{7A0D6655-1332-43CD-AEF6-DC2784A5DD2A}" presName="compNode" presStyleCnt="0"/>
      <dgm:spPr/>
    </dgm:pt>
    <dgm:pt modelId="{38AA8030-1115-4CB9-A930-E778C00F3DE3}" type="pres">
      <dgm:prSet presAssocID="{7A0D6655-1332-43CD-AEF6-DC2784A5DD2A}" presName="bgRect" presStyleLbl="bgShp" presStyleIdx="2" presStyleCnt="5"/>
      <dgm:spPr/>
    </dgm:pt>
    <dgm:pt modelId="{75FED893-FA5B-4EB0-9466-DDE359AAA7B5}" type="pres">
      <dgm:prSet presAssocID="{7A0D6655-1332-43CD-AEF6-DC2784A5DD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EB1E02-82BE-44E0-B6E5-4D4D61634CEB}" type="pres">
      <dgm:prSet presAssocID="{7A0D6655-1332-43CD-AEF6-DC2784A5DD2A}" presName="spaceRect" presStyleCnt="0"/>
      <dgm:spPr/>
    </dgm:pt>
    <dgm:pt modelId="{94026273-740F-4BDB-8806-54CA7B10EA79}" type="pres">
      <dgm:prSet presAssocID="{7A0D6655-1332-43CD-AEF6-DC2784A5DD2A}" presName="parTx" presStyleLbl="revTx" presStyleIdx="2" presStyleCnt="5">
        <dgm:presLayoutVars>
          <dgm:chMax val="0"/>
          <dgm:chPref val="0"/>
        </dgm:presLayoutVars>
      </dgm:prSet>
      <dgm:spPr/>
    </dgm:pt>
    <dgm:pt modelId="{B94F9BAF-2DDC-4A23-8DDC-0779AC77A2AB}" type="pres">
      <dgm:prSet presAssocID="{62D9D34C-4B79-4D11-B6DE-AA52F8B632F8}" presName="sibTrans" presStyleCnt="0"/>
      <dgm:spPr/>
    </dgm:pt>
    <dgm:pt modelId="{CA32FF4E-B6EA-4053-B841-B3C29B977FDF}" type="pres">
      <dgm:prSet presAssocID="{59105002-0198-47D2-867B-3661A89C6C8D}" presName="compNode" presStyleCnt="0"/>
      <dgm:spPr/>
    </dgm:pt>
    <dgm:pt modelId="{ADF69344-3739-417F-BD98-BE2545119D96}" type="pres">
      <dgm:prSet presAssocID="{59105002-0198-47D2-867B-3661A89C6C8D}" presName="bgRect" presStyleLbl="bgShp" presStyleIdx="3" presStyleCnt="5"/>
      <dgm:spPr/>
    </dgm:pt>
    <dgm:pt modelId="{37D2B67E-F8B6-4762-B230-26BBF882F7D9}" type="pres">
      <dgm:prSet presAssocID="{59105002-0198-47D2-867B-3661A89C6C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683FF86-6798-4E08-9FBB-9FCB28A08B85}" type="pres">
      <dgm:prSet presAssocID="{59105002-0198-47D2-867B-3661A89C6C8D}" presName="spaceRect" presStyleCnt="0"/>
      <dgm:spPr/>
    </dgm:pt>
    <dgm:pt modelId="{B5921A09-B6D6-45B7-BA0D-79D7778D2223}" type="pres">
      <dgm:prSet presAssocID="{59105002-0198-47D2-867B-3661A89C6C8D}" presName="parTx" presStyleLbl="revTx" presStyleIdx="3" presStyleCnt="5">
        <dgm:presLayoutVars>
          <dgm:chMax val="0"/>
          <dgm:chPref val="0"/>
        </dgm:presLayoutVars>
      </dgm:prSet>
      <dgm:spPr/>
    </dgm:pt>
    <dgm:pt modelId="{A723CC71-8EBD-4465-92C8-24D027938AEB}" type="pres">
      <dgm:prSet presAssocID="{728666BC-2B1D-4D59-8E3B-E13914D88429}" presName="sibTrans" presStyleCnt="0"/>
      <dgm:spPr/>
    </dgm:pt>
    <dgm:pt modelId="{DAF7AFC8-2E5E-44F3-A3D3-2358DAD23E29}" type="pres">
      <dgm:prSet presAssocID="{5816C5C1-9C4C-4525-8ECF-48CC75C522DF}" presName="compNode" presStyleCnt="0"/>
      <dgm:spPr/>
    </dgm:pt>
    <dgm:pt modelId="{27A18B4E-380C-49FB-A4D5-177F1F2F55C7}" type="pres">
      <dgm:prSet presAssocID="{5816C5C1-9C4C-4525-8ECF-48CC75C522DF}" presName="bgRect" presStyleLbl="bgShp" presStyleIdx="4" presStyleCnt="5"/>
      <dgm:spPr/>
    </dgm:pt>
    <dgm:pt modelId="{61F6E09D-5C69-4D5E-8F40-8A8899D57F67}" type="pres">
      <dgm:prSet presAssocID="{5816C5C1-9C4C-4525-8ECF-48CC75C522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BA44B5A-3F71-4D8B-AA84-BD8F3492C5DB}" type="pres">
      <dgm:prSet presAssocID="{5816C5C1-9C4C-4525-8ECF-48CC75C522DF}" presName="spaceRect" presStyleCnt="0"/>
      <dgm:spPr/>
    </dgm:pt>
    <dgm:pt modelId="{7C180F52-43E5-40E8-AE33-812D52762739}" type="pres">
      <dgm:prSet presAssocID="{5816C5C1-9C4C-4525-8ECF-48CC75C522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3D9907-B3F0-4150-B783-DE0F1FBF2BC5}" srcId="{9E71CBAE-5582-4544-AE39-117FC6D30ECF}" destId="{59105002-0198-47D2-867B-3661A89C6C8D}" srcOrd="3" destOrd="0" parTransId="{E17BF9F2-36E9-4A26-8ECD-56B43D3A37C3}" sibTransId="{728666BC-2B1D-4D59-8E3B-E13914D88429}"/>
    <dgm:cxn modelId="{C930350D-09DF-44CE-9AEE-E4CAE992F732}" srcId="{9E71CBAE-5582-4544-AE39-117FC6D30ECF}" destId="{B5FBFDA8-A0C8-4474-AFA0-BA1454A881AC}" srcOrd="0" destOrd="0" parTransId="{E1E81D74-D2DA-4380-BAFC-A9555ECA9AEC}" sibTransId="{9A09D0F6-AD17-4289-8CCD-C231EBA702D9}"/>
    <dgm:cxn modelId="{D848E663-96C7-40B6-8B81-0CD519021168}" type="presOf" srcId="{5816C5C1-9C4C-4525-8ECF-48CC75C522DF}" destId="{7C180F52-43E5-40E8-AE33-812D52762739}" srcOrd="0" destOrd="0" presId="urn:microsoft.com/office/officeart/2018/2/layout/IconVerticalSolidList"/>
    <dgm:cxn modelId="{899E7252-BE4E-4381-90D0-1F2044471E90}" type="presOf" srcId="{7A0D6655-1332-43CD-AEF6-DC2784A5DD2A}" destId="{94026273-740F-4BDB-8806-54CA7B10EA79}" srcOrd="0" destOrd="0" presId="urn:microsoft.com/office/officeart/2018/2/layout/IconVerticalSolidList"/>
    <dgm:cxn modelId="{A93FEB86-E80D-4D09-90EF-C5250562D346}" srcId="{9E71CBAE-5582-4544-AE39-117FC6D30ECF}" destId="{66F7BF5D-E1F3-480C-901C-94D8BF1AF99E}" srcOrd="1" destOrd="0" parTransId="{CA5BAA77-5046-48DC-B885-09E1CF4F3BB0}" sibTransId="{747C9904-E51D-42BC-A99D-125CC38D3722}"/>
    <dgm:cxn modelId="{72781F99-12BB-448F-BF36-6DD5B8EEE6B7}" type="presOf" srcId="{66F7BF5D-E1F3-480C-901C-94D8BF1AF99E}" destId="{E85FE632-FB4B-4D56-99A5-1DEA1A427695}" srcOrd="0" destOrd="0" presId="urn:microsoft.com/office/officeart/2018/2/layout/IconVerticalSolidList"/>
    <dgm:cxn modelId="{02CAE7AA-35DE-40D0-B427-BFAC693CAC56}" srcId="{9E71CBAE-5582-4544-AE39-117FC6D30ECF}" destId="{5816C5C1-9C4C-4525-8ECF-48CC75C522DF}" srcOrd="4" destOrd="0" parTransId="{B87142CB-26E3-4070-AA5E-88FA8DC6F6EA}" sibTransId="{ED3D7F62-8989-4F43-95A2-222D352E8683}"/>
    <dgm:cxn modelId="{EE15E4AF-D31F-4E79-B9FB-2AC6A5C6DED0}" type="presOf" srcId="{9E71CBAE-5582-4544-AE39-117FC6D30ECF}" destId="{86AA3594-A5E5-4E40-AF59-A25AAF31B4F6}" srcOrd="0" destOrd="0" presId="urn:microsoft.com/office/officeart/2018/2/layout/IconVerticalSolidList"/>
    <dgm:cxn modelId="{A7807AB5-1643-4010-B5BD-26A22A38308C}" type="presOf" srcId="{59105002-0198-47D2-867B-3661A89C6C8D}" destId="{B5921A09-B6D6-45B7-BA0D-79D7778D2223}" srcOrd="0" destOrd="0" presId="urn:microsoft.com/office/officeart/2018/2/layout/IconVerticalSolidList"/>
    <dgm:cxn modelId="{D7851FE4-668D-497C-9558-E9CB4DE96F8D}" srcId="{9E71CBAE-5582-4544-AE39-117FC6D30ECF}" destId="{7A0D6655-1332-43CD-AEF6-DC2784A5DD2A}" srcOrd="2" destOrd="0" parTransId="{674E707B-975B-42D3-89CB-8A65120194C5}" sibTransId="{62D9D34C-4B79-4D11-B6DE-AA52F8B632F8}"/>
    <dgm:cxn modelId="{7084D8E5-788C-439A-9B4D-9ED45B3DC45F}" type="presOf" srcId="{B5FBFDA8-A0C8-4474-AFA0-BA1454A881AC}" destId="{0BC6C79F-6C26-4DC4-A4B7-78EDF621B1C8}" srcOrd="0" destOrd="0" presId="urn:microsoft.com/office/officeart/2018/2/layout/IconVerticalSolidList"/>
    <dgm:cxn modelId="{D6F05614-F79F-45DE-9FEC-C9423ED2AACB}" type="presParOf" srcId="{86AA3594-A5E5-4E40-AF59-A25AAF31B4F6}" destId="{21036193-AC2B-4215-9BBB-F5DA59F09E3A}" srcOrd="0" destOrd="0" presId="urn:microsoft.com/office/officeart/2018/2/layout/IconVerticalSolidList"/>
    <dgm:cxn modelId="{664F4C50-EEBC-401B-839C-4ABA2EC90FE1}" type="presParOf" srcId="{21036193-AC2B-4215-9BBB-F5DA59F09E3A}" destId="{4AC7623C-54D5-4CE2-9BCB-38E585AAA687}" srcOrd="0" destOrd="0" presId="urn:microsoft.com/office/officeart/2018/2/layout/IconVerticalSolidList"/>
    <dgm:cxn modelId="{5B5626C5-C32C-454C-BD06-259E4B8E5478}" type="presParOf" srcId="{21036193-AC2B-4215-9BBB-F5DA59F09E3A}" destId="{5B34FDA7-E51D-42D9-91B4-19711C1CAFD9}" srcOrd="1" destOrd="0" presId="urn:microsoft.com/office/officeart/2018/2/layout/IconVerticalSolidList"/>
    <dgm:cxn modelId="{2178CE6A-87F7-454D-8580-7449B73144BA}" type="presParOf" srcId="{21036193-AC2B-4215-9BBB-F5DA59F09E3A}" destId="{A490C13E-5070-47AE-A934-2893F4B2F723}" srcOrd="2" destOrd="0" presId="urn:microsoft.com/office/officeart/2018/2/layout/IconVerticalSolidList"/>
    <dgm:cxn modelId="{799C8B75-ADD2-48DB-B36F-DA5EFDB6CA9B}" type="presParOf" srcId="{21036193-AC2B-4215-9BBB-F5DA59F09E3A}" destId="{0BC6C79F-6C26-4DC4-A4B7-78EDF621B1C8}" srcOrd="3" destOrd="0" presId="urn:microsoft.com/office/officeart/2018/2/layout/IconVerticalSolidList"/>
    <dgm:cxn modelId="{810A228D-E7B1-40C4-8A29-FBA5B52C08D0}" type="presParOf" srcId="{86AA3594-A5E5-4E40-AF59-A25AAF31B4F6}" destId="{DCBC8696-9087-4365-A779-A8DDFF7FB95B}" srcOrd="1" destOrd="0" presId="urn:microsoft.com/office/officeart/2018/2/layout/IconVerticalSolidList"/>
    <dgm:cxn modelId="{A0D0C5AD-9059-49B8-B947-8F8C7536BA1E}" type="presParOf" srcId="{86AA3594-A5E5-4E40-AF59-A25AAF31B4F6}" destId="{085732AA-12D5-428B-81E2-C6995AB5D177}" srcOrd="2" destOrd="0" presId="urn:microsoft.com/office/officeart/2018/2/layout/IconVerticalSolidList"/>
    <dgm:cxn modelId="{2B5D5D50-40B0-4E55-A388-D309B8C5027E}" type="presParOf" srcId="{085732AA-12D5-428B-81E2-C6995AB5D177}" destId="{F12889C9-8E43-4D52-99E4-67994E259C75}" srcOrd="0" destOrd="0" presId="urn:microsoft.com/office/officeart/2018/2/layout/IconVerticalSolidList"/>
    <dgm:cxn modelId="{335B68EC-326A-4760-A861-4FFAD156FE5C}" type="presParOf" srcId="{085732AA-12D5-428B-81E2-C6995AB5D177}" destId="{9E84BD9E-CBA3-4240-BDEB-13AD0C072300}" srcOrd="1" destOrd="0" presId="urn:microsoft.com/office/officeart/2018/2/layout/IconVerticalSolidList"/>
    <dgm:cxn modelId="{806B2543-063A-4CE0-8520-63FE933BBC5C}" type="presParOf" srcId="{085732AA-12D5-428B-81E2-C6995AB5D177}" destId="{C7C8904B-6233-44C9-B6A0-492B4BBEC472}" srcOrd="2" destOrd="0" presId="urn:microsoft.com/office/officeart/2018/2/layout/IconVerticalSolidList"/>
    <dgm:cxn modelId="{B674B2EA-F712-4D13-8D88-FA882939D93D}" type="presParOf" srcId="{085732AA-12D5-428B-81E2-C6995AB5D177}" destId="{E85FE632-FB4B-4D56-99A5-1DEA1A427695}" srcOrd="3" destOrd="0" presId="urn:microsoft.com/office/officeart/2018/2/layout/IconVerticalSolidList"/>
    <dgm:cxn modelId="{99F52B95-6D05-42AC-A694-812AD3946900}" type="presParOf" srcId="{86AA3594-A5E5-4E40-AF59-A25AAF31B4F6}" destId="{14BB2456-2680-4F32-B8AF-92ECF34C7BC2}" srcOrd="3" destOrd="0" presId="urn:microsoft.com/office/officeart/2018/2/layout/IconVerticalSolidList"/>
    <dgm:cxn modelId="{2A800BF2-46EB-4B5E-B8FB-D99E839598D6}" type="presParOf" srcId="{86AA3594-A5E5-4E40-AF59-A25AAF31B4F6}" destId="{41C99BC0-396F-404E-B537-2EDC455D8810}" srcOrd="4" destOrd="0" presId="urn:microsoft.com/office/officeart/2018/2/layout/IconVerticalSolidList"/>
    <dgm:cxn modelId="{A4762B68-47BE-40E5-ABE2-9E0B9F85C331}" type="presParOf" srcId="{41C99BC0-396F-404E-B537-2EDC455D8810}" destId="{38AA8030-1115-4CB9-A930-E778C00F3DE3}" srcOrd="0" destOrd="0" presId="urn:microsoft.com/office/officeart/2018/2/layout/IconVerticalSolidList"/>
    <dgm:cxn modelId="{ED00D6F1-5F09-4824-811D-F26361BC3082}" type="presParOf" srcId="{41C99BC0-396F-404E-B537-2EDC455D8810}" destId="{75FED893-FA5B-4EB0-9466-DDE359AAA7B5}" srcOrd="1" destOrd="0" presId="urn:microsoft.com/office/officeart/2018/2/layout/IconVerticalSolidList"/>
    <dgm:cxn modelId="{8BA14209-68D2-4528-A1F1-B947FA81830F}" type="presParOf" srcId="{41C99BC0-396F-404E-B537-2EDC455D8810}" destId="{14EB1E02-82BE-44E0-B6E5-4D4D61634CEB}" srcOrd="2" destOrd="0" presId="urn:microsoft.com/office/officeart/2018/2/layout/IconVerticalSolidList"/>
    <dgm:cxn modelId="{C1E4DD66-C77A-4ADC-99A2-186EE093E693}" type="presParOf" srcId="{41C99BC0-396F-404E-B537-2EDC455D8810}" destId="{94026273-740F-4BDB-8806-54CA7B10EA79}" srcOrd="3" destOrd="0" presId="urn:microsoft.com/office/officeart/2018/2/layout/IconVerticalSolidList"/>
    <dgm:cxn modelId="{B181890C-E23F-4EEC-9E2E-8302052FC678}" type="presParOf" srcId="{86AA3594-A5E5-4E40-AF59-A25AAF31B4F6}" destId="{B94F9BAF-2DDC-4A23-8DDC-0779AC77A2AB}" srcOrd="5" destOrd="0" presId="urn:microsoft.com/office/officeart/2018/2/layout/IconVerticalSolidList"/>
    <dgm:cxn modelId="{5EDBF0D9-77F6-4B38-8AB1-EC1B8F7D9FD5}" type="presParOf" srcId="{86AA3594-A5E5-4E40-AF59-A25AAF31B4F6}" destId="{CA32FF4E-B6EA-4053-B841-B3C29B977FDF}" srcOrd="6" destOrd="0" presId="urn:microsoft.com/office/officeart/2018/2/layout/IconVerticalSolidList"/>
    <dgm:cxn modelId="{35ABF52D-C08D-4E64-9907-0BDEA574E6F3}" type="presParOf" srcId="{CA32FF4E-B6EA-4053-B841-B3C29B977FDF}" destId="{ADF69344-3739-417F-BD98-BE2545119D96}" srcOrd="0" destOrd="0" presId="urn:microsoft.com/office/officeart/2018/2/layout/IconVerticalSolidList"/>
    <dgm:cxn modelId="{C5F6BC34-BC98-4525-BAB5-9094375D9DB4}" type="presParOf" srcId="{CA32FF4E-B6EA-4053-B841-B3C29B977FDF}" destId="{37D2B67E-F8B6-4762-B230-26BBF882F7D9}" srcOrd="1" destOrd="0" presId="urn:microsoft.com/office/officeart/2018/2/layout/IconVerticalSolidList"/>
    <dgm:cxn modelId="{7151CFA5-F3B9-443F-9191-6096C67AB643}" type="presParOf" srcId="{CA32FF4E-B6EA-4053-B841-B3C29B977FDF}" destId="{A683FF86-6798-4E08-9FBB-9FCB28A08B85}" srcOrd="2" destOrd="0" presId="urn:microsoft.com/office/officeart/2018/2/layout/IconVerticalSolidList"/>
    <dgm:cxn modelId="{59D5198B-6652-4D2B-90F8-4E7080299CE9}" type="presParOf" srcId="{CA32FF4E-B6EA-4053-B841-B3C29B977FDF}" destId="{B5921A09-B6D6-45B7-BA0D-79D7778D2223}" srcOrd="3" destOrd="0" presId="urn:microsoft.com/office/officeart/2018/2/layout/IconVerticalSolidList"/>
    <dgm:cxn modelId="{4815AB16-5EFD-45B5-A1CD-CF42EC3179A5}" type="presParOf" srcId="{86AA3594-A5E5-4E40-AF59-A25AAF31B4F6}" destId="{A723CC71-8EBD-4465-92C8-24D027938AEB}" srcOrd="7" destOrd="0" presId="urn:microsoft.com/office/officeart/2018/2/layout/IconVerticalSolidList"/>
    <dgm:cxn modelId="{DEC6AFCD-62A3-47C8-A73A-BC608761C0D6}" type="presParOf" srcId="{86AA3594-A5E5-4E40-AF59-A25AAF31B4F6}" destId="{DAF7AFC8-2E5E-44F3-A3D3-2358DAD23E29}" srcOrd="8" destOrd="0" presId="urn:microsoft.com/office/officeart/2018/2/layout/IconVerticalSolidList"/>
    <dgm:cxn modelId="{21F1CF9A-DF58-42B9-9767-E4B6433289DC}" type="presParOf" srcId="{DAF7AFC8-2E5E-44F3-A3D3-2358DAD23E29}" destId="{27A18B4E-380C-49FB-A4D5-177F1F2F55C7}" srcOrd="0" destOrd="0" presId="urn:microsoft.com/office/officeart/2018/2/layout/IconVerticalSolidList"/>
    <dgm:cxn modelId="{6EEF94D5-BBDC-4F91-A21A-ED1AE7C720EE}" type="presParOf" srcId="{DAF7AFC8-2E5E-44F3-A3D3-2358DAD23E29}" destId="{61F6E09D-5C69-4D5E-8F40-8A8899D57F67}" srcOrd="1" destOrd="0" presId="urn:microsoft.com/office/officeart/2018/2/layout/IconVerticalSolidList"/>
    <dgm:cxn modelId="{53B40BAF-4764-4840-82E4-5159E97EE40C}" type="presParOf" srcId="{DAF7AFC8-2E5E-44F3-A3D3-2358DAD23E29}" destId="{6BA44B5A-3F71-4D8B-AA84-BD8F3492C5DB}" srcOrd="2" destOrd="0" presId="urn:microsoft.com/office/officeart/2018/2/layout/IconVerticalSolidList"/>
    <dgm:cxn modelId="{1B425C80-93B4-4FDD-AB18-A43A9FE3AFC2}" type="presParOf" srcId="{DAF7AFC8-2E5E-44F3-A3D3-2358DAD23E29}" destId="{7C180F52-43E5-40E8-AE33-812D52762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71CBAE-5582-4544-AE39-117FC6D30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BFDA8-A0C8-4474-AFA0-BA1454A88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Goals</a:t>
          </a:r>
        </a:p>
      </dgm:t>
    </dgm:pt>
    <dgm:pt modelId="{E1E81D74-D2DA-4380-BAFC-A9555ECA9AEC}" type="parTrans" cxnId="{C930350D-09DF-44CE-9AEE-E4CAE992F732}">
      <dgm:prSet/>
      <dgm:spPr/>
      <dgm:t>
        <a:bodyPr/>
        <a:lstStyle/>
        <a:p>
          <a:endParaRPr lang="en-US"/>
        </a:p>
      </dgm:t>
    </dgm:pt>
    <dgm:pt modelId="{9A09D0F6-AD17-4289-8CCD-C231EBA702D9}" type="sibTrans" cxnId="{C930350D-09DF-44CE-9AEE-E4CAE992F732}">
      <dgm:prSet/>
      <dgm:spPr/>
      <dgm:t>
        <a:bodyPr/>
        <a:lstStyle/>
        <a:p>
          <a:endParaRPr lang="en-US"/>
        </a:p>
      </dgm:t>
    </dgm:pt>
    <dgm:pt modelId="{66F7BF5D-E1F3-480C-901C-94D8BF1A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Key Challenges</a:t>
          </a:r>
        </a:p>
      </dgm:t>
    </dgm:pt>
    <dgm:pt modelId="{CA5BAA77-5046-48DC-B885-09E1CF4F3BB0}" type="parTrans" cxnId="{A93FEB86-E80D-4D09-90EF-C5250562D346}">
      <dgm:prSet/>
      <dgm:spPr/>
      <dgm:t>
        <a:bodyPr/>
        <a:lstStyle/>
        <a:p>
          <a:endParaRPr lang="en-US"/>
        </a:p>
      </dgm:t>
    </dgm:pt>
    <dgm:pt modelId="{747C9904-E51D-42BC-A99D-125CC38D3722}" type="sibTrans" cxnId="{A93FEB86-E80D-4D09-90EF-C5250562D346}">
      <dgm:prSet/>
      <dgm:spPr/>
      <dgm:t>
        <a:bodyPr/>
        <a:lstStyle/>
        <a:p>
          <a:endParaRPr lang="en-US"/>
        </a:p>
      </dgm:t>
    </dgm:pt>
    <dgm:pt modelId="{7A0D6655-1332-43CD-AEF6-DC2784A5D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Strategy </a:t>
          </a:r>
          <a:r>
            <a:rPr lang="en-US" u="none" dirty="0"/>
            <a:t>and Invariants</a:t>
          </a:r>
        </a:p>
      </dgm:t>
    </dgm:pt>
    <dgm:pt modelId="{674E707B-975B-42D3-89CB-8A65120194C5}" type="parTrans" cxnId="{D7851FE4-668D-497C-9558-E9CB4DE96F8D}">
      <dgm:prSet/>
      <dgm:spPr/>
      <dgm:t>
        <a:bodyPr/>
        <a:lstStyle/>
        <a:p>
          <a:endParaRPr lang="en-US"/>
        </a:p>
      </dgm:t>
    </dgm:pt>
    <dgm:pt modelId="{62D9D34C-4B79-4D11-B6DE-AA52F8B632F8}" type="sibTrans" cxnId="{D7851FE4-668D-497C-9558-E9CB4DE96F8D}">
      <dgm:prSet/>
      <dgm:spPr/>
      <dgm:t>
        <a:bodyPr/>
        <a:lstStyle/>
        <a:p>
          <a:endParaRPr lang="en-US"/>
        </a:p>
      </dgm:t>
    </dgm:pt>
    <dgm:pt modelId="{5816C5C1-9C4C-4525-8ECF-48CC75C52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Releases</a:t>
          </a:r>
        </a:p>
      </dgm:t>
    </dgm:pt>
    <dgm:pt modelId="{B87142CB-26E3-4070-AA5E-88FA8DC6F6EA}" type="parTrans" cxnId="{02CAE7AA-35DE-40D0-B427-BFAC693CAC56}">
      <dgm:prSet/>
      <dgm:spPr/>
      <dgm:t>
        <a:bodyPr/>
        <a:lstStyle/>
        <a:p>
          <a:endParaRPr lang="en-US"/>
        </a:p>
      </dgm:t>
    </dgm:pt>
    <dgm:pt modelId="{ED3D7F62-8989-4F43-95A2-222D352E8683}" type="sibTrans" cxnId="{02CAE7AA-35DE-40D0-B427-BFAC693CAC56}">
      <dgm:prSet/>
      <dgm:spPr/>
      <dgm:t>
        <a:bodyPr/>
        <a:lstStyle/>
        <a:p>
          <a:endParaRPr lang="en-US"/>
        </a:p>
      </dgm:t>
    </dgm:pt>
    <dgm:pt modelId="{59105002-0198-47D2-867B-3661A89C6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none" dirty="0"/>
            <a:t>Test Validity</a:t>
          </a:r>
        </a:p>
      </dgm:t>
    </dgm:pt>
    <dgm:pt modelId="{E17BF9F2-36E9-4A26-8ECD-56B43D3A37C3}" type="parTrans" cxnId="{6F3D9907-B3F0-4150-B783-DE0F1FBF2BC5}">
      <dgm:prSet/>
      <dgm:spPr/>
      <dgm:t>
        <a:bodyPr/>
        <a:lstStyle/>
        <a:p>
          <a:endParaRPr lang="en-US"/>
        </a:p>
      </dgm:t>
    </dgm:pt>
    <dgm:pt modelId="{728666BC-2B1D-4D59-8E3B-E13914D88429}" type="sibTrans" cxnId="{6F3D9907-B3F0-4150-B783-DE0F1FBF2BC5}">
      <dgm:prSet/>
      <dgm:spPr/>
      <dgm:t>
        <a:bodyPr/>
        <a:lstStyle/>
        <a:p>
          <a:endParaRPr lang="en-US"/>
        </a:p>
      </dgm:t>
    </dgm:pt>
    <dgm:pt modelId="{86AA3594-A5E5-4E40-AF59-A25AAF31B4F6}" type="pres">
      <dgm:prSet presAssocID="{9E71CBAE-5582-4544-AE39-117FC6D30ECF}" presName="root" presStyleCnt="0">
        <dgm:presLayoutVars>
          <dgm:dir/>
          <dgm:resizeHandles val="exact"/>
        </dgm:presLayoutVars>
      </dgm:prSet>
      <dgm:spPr/>
    </dgm:pt>
    <dgm:pt modelId="{21036193-AC2B-4215-9BBB-F5DA59F09E3A}" type="pres">
      <dgm:prSet presAssocID="{B5FBFDA8-A0C8-4474-AFA0-BA1454A881AC}" presName="compNode" presStyleCnt="0"/>
      <dgm:spPr/>
    </dgm:pt>
    <dgm:pt modelId="{4AC7623C-54D5-4CE2-9BCB-38E585AAA687}" type="pres">
      <dgm:prSet presAssocID="{B5FBFDA8-A0C8-4474-AFA0-BA1454A881AC}" presName="bgRect" presStyleLbl="bgShp" presStyleIdx="0" presStyleCnt="5"/>
      <dgm:spPr/>
    </dgm:pt>
    <dgm:pt modelId="{5B34FDA7-E51D-42D9-91B4-19711C1CAFD9}" type="pres">
      <dgm:prSet presAssocID="{B5FBFDA8-A0C8-4474-AFA0-BA1454A881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0C13E-5070-47AE-A934-2893F4B2F723}" type="pres">
      <dgm:prSet presAssocID="{B5FBFDA8-A0C8-4474-AFA0-BA1454A881AC}" presName="spaceRect" presStyleCnt="0"/>
      <dgm:spPr/>
    </dgm:pt>
    <dgm:pt modelId="{0BC6C79F-6C26-4DC4-A4B7-78EDF621B1C8}" type="pres">
      <dgm:prSet presAssocID="{B5FBFDA8-A0C8-4474-AFA0-BA1454A881AC}" presName="parTx" presStyleLbl="revTx" presStyleIdx="0" presStyleCnt="5">
        <dgm:presLayoutVars>
          <dgm:chMax val="0"/>
          <dgm:chPref val="0"/>
        </dgm:presLayoutVars>
      </dgm:prSet>
      <dgm:spPr/>
    </dgm:pt>
    <dgm:pt modelId="{DCBC8696-9087-4365-A779-A8DDFF7FB95B}" type="pres">
      <dgm:prSet presAssocID="{9A09D0F6-AD17-4289-8CCD-C231EBA702D9}" presName="sibTrans" presStyleCnt="0"/>
      <dgm:spPr/>
    </dgm:pt>
    <dgm:pt modelId="{085732AA-12D5-428B-81E2-C6995AB5D177}" type="pres">
      <dgm:prSet presAssocID="{66F7BF5D-E1F3-480C-901C-94D8BF1AF99E}" presName="compNode" presStyleCnt="0"/>
      <dgm:spPr/>
    </dgm:pt>
    <dgm:pt modelId="{F12889C9-8E43-4D52-99E4-67994E259C75}" type="pres">
      <dgm:prSet presAssocID="{66F7BF5D-E1F3-480C-901C-94D8BF1AF99E}" presName="bgRect" presStyleLbl="bgShp" presStyleIdx="1" presStyleCnt="5"/>
      <dgm:spPr/>
    </dgm:pt>
    <dgm:pt modelId="{9E84BD9E-CBA3-4240-BDEB-13AD0C072300}" type="pres">
      <dgm:prSet presAssocID="{66F7BF5D-E1F3-480C-901C-94D8BF1AF9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C8904B-6233-44C9-B6A0-492B4BBEC472}" type="pres">
      <dgm:prSet presAssocID="{66F7BF5D-E1F3-480C-901C-94D8BF1AF99E}" presName="spaceRect" presStyleCnt="0"/>
      <dgm:spPr/>
    </dgm:pt>
    <dgm:pt modelId="{E85FE632-FB4B-4D56-99A5-1DEA1A427695}" type="pres">
      <dgm:prSet presAssocID="{66F7BF5D-E1F3-480C-901C-94D8BF1AF99E}" presName="parTx" presStyleLbl="revTx" presStyleIdx="1" presStyleCnt="5">
        <dgm:presLayoutVars>
          <dgm:chMax val="0"/>
          <dgm:chPref val="0"/>
        </dgm:presLayoutVars>
      </dgm:prSet>
      <dgm:spPr/>
    </dgm:pt>
    <dgm:pt modelId="{14BB2456-2680-4F32-B8AF-92ECF34C7BC2}" type="pres">
      <dgm:prSet presAssocID="{747C9904-E51D-42BC-A99D-125CC38D3722}" presName="sibTrans" presStyleCnt="0"/>
      <dgm:spPr/>
    </dgm:pt>
    <dgm:pt modelId="{41C99BC0-396F-404E-B537-2EDC455D8810}" type="pres">
      <dgm:prSet presAssocID="{7A0D6655-1332-43CD-AEF6-DC2784A5DD2A}" presName="compNode" presStyleCnt="0"/>
      <dgm:spPr/>
    </dgm:pt>
    <dgm:pt modelId="{38AA8030-1115-4CB9-A930-E778C00F3DE3}" type="pres">
      <dgm:prSet presAssocID="{7A0D6655-1332-43CD-AEF6-DC2784A5DD2A}" presName="bgRect" presStyleLbl="bgShp" presStyleIdx="2" presStyleCnt="5"/>
      <dgm:spPr/>
    </dgm:pt>
    <dgm:pt modelId="{75FED893-FA5B-4EB0-9466-DDE359AAA7B5}" type="pres">
      <dgm:prSet presAssocID="{7A0D6655-1332-43CD-AEF6-DC2784A5DD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EB1E02-82BE-44E0-B6E5-4D4D61634CEB}" type="pres">
      <dgm:prSet presAssocID="{7A0D6655-1332-43CD-AEF6-DC2784A5DD2A}" presName="spaceRect" presStyleCnt="0"/>
      <dgm:spPr/>
    </dgm:pt>
    <dgm:pt modelId="{94026273-740F-4BDB-8806-54CA7B10EA79}" type="pres">
      <dgm:prSet presAssocID="{7A0D6655-1332-43CD-AEF6-DC2784A5DD2A}" presName="parTx" presStyleLbl="revTx" presStyleIdx="2" presStyleCnt="5">
        <dgm:presLayoutVars>
          <dgm:chMax val="0"/>
          <dgm:chPref val="0"/>
        </dgm:presLayoutVars>
      </dgm:prSet>
      <dgm:spPr/>
    </dgm:pt>
    <dgm:pt modelId="{B94F9BAF-2DDC-4A23-8DDC-0779AC77A2AB}" type="pres">
      <dgm:prSet presAssocID="{62D9D34C-4B79-4D11-B6DE-AA52F8B632F8}" presName="sibTrans" presStyleCnt="0"/>
      <dgm:spPr/>
    </dgm:pt>
    <dgm:pt modelId="{CA32FF4E-B6EA-4053-B841-B3C29B977FDF}" type="pres">
      <dgm:prSet presAssocID="{59105002-0198-47D2-867B-3661A89C6C8D}" presName="compNode" presStyleCnt="0"/>
      <dgm:spPr/>
    </dgm:pt>
    <dgm:pt modelId="{ADF69344-3739-417F-BD98-BE2545119D96}" type="pres">
      <dgm:prSet presAssocID="{59105002-0198-47D2-867B-3661A89C6C8D}" presName="bgRect" presStyleLbl="bgShp" presStyleIdx="3" presStyleCnt="5"/>
      <dgm:spPr/>
    </dgm:pt>
    <dgm:pt modelId="{37D2B67E-F8B6-4762-B230-26BBF882F7D9}" type="pres">
      <dgm:prSet presAssocID="{59105002-0198-47D2-867B-3661A89C6C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683FF86-6798-4E08-9FBB-9FCB28A08B85}" type="pres">
      <dgm:prSet presAssocID="{59105002-0198-47D2-867B-3661A89C6C8D}" presName="spaceRect" presStyleCnt="0"/>
      <dgm:spPr/>
    </dgm:pt>
    <dgm:pt modelId="{B5921A09-B6D6-45B7-BA0D-79D7778D2223}" type="pres">
      <dgm:prSet presAssocID="{59105002-0198-47D2-867B-3661A89C6C8D}" presName="parTx" presStyleLbl="revTx" presStyleIdx="3" presStyleCnt="5">
        <dgm:presLayoutVars>
          <dgm:chMax val="0"/>
          <dgm:chPref val="0"/>
        </dgm:presLayoutVars>
      </dgm:prSet>
      <dgm:spPr/>
    </dgm:pt>
    <dgm:pt modelId="{A723CC71-8EBD-4465-92C8-24D027938AEB}" type="pres">
      <dgm:prSet presAssocID="{728666BC-2B1D-4D59-8E3B-E13914D88429}" presName="sibTrans" presStyleCnt="0"/>
      <dgm:spPr/>
    </dgm:pt>
    <dgm:pt modelId="{DAF7AFC8-2E5E-44F3-A3D3-2358DAD23E29}" type="pres">
      <dgm:prSet presAssocID="{5816C5C1-9C4C-4525-8ECF-48CC75C522DF}" presName="compNode" presStyleCnt="0"/>
      <dgm:spPr/>
    </dgm:pt>
    <dgm:pt modelId="{27A18B4E-380C-49FB-A4D5-177F1F2F55C7}" type="pres">
      <dgm:prSet presAssocID="{5816C5C1-9C4C-4525-8ECF-48CC75C522DF}" presName="bgRect" presStyleLbl="bgShp" presStyleIdx="4" presStyleCnt="5"/>
      <dgm:spPr/>
    </dgm:pt>
    <dgm:pt modelId="{61F6E09D-5C69-4D5E-8F40-8A8899D57F67}" type="pres">
      <dgm:prSet presAssocID="{5816C5C1-9C4C-4525-8ECF-48CC75C522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BA44B5A-3F71-4D8B-AA84-BD8F3492C5DB}" type="pres">
      <dgm:prSet presAssocID="{5816C5C1-9C4C-4525-8ECF-48CC75C522DF}" presName="spaceRect" presStyleCnt="0"/>
      <dgm:spPr/>
    </dgm:pt>
    <dgm:pt modelId="{7C180F52-43E5-40E8-AE33-812D52762739}" type="pres">
      <dgm:prSet presAssocID="{5816C5C1-9C4C-4525-8ECF-48CC75C522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3D9907-B3F0-4150-B783-DE0F1FBF2BC5}" srcId="{9E71CBAE-5582-4544-AE39-117FC6D30ECF}" destId="{59105002-0198-47D2-867B-3661A89C6C8D}" srcOrd="3" destOrd="0" parTransId="{E17BF9F2-36E9-4A26-8ECD-56B43D3A37C3}" sibTransId="{728666BC-2B1D-4D59-8E3B-E13914D88429}"/>
    <dgm:cxn modelId="{C930350D-09DF-44CE-9AEE-E4CAE992F732}" srcId="{9E71CBAE-5582-4544-AE39-117FC6D30ECF}" destId="{B5FBFDA8-A0C8-4474-AFA0-BA1454A881AC}" srcOrd="0" destOrd="0" parTransId="{E1E81D74-D2DA-4380-BAFC-A9555ECA9AEC}" sibTransId="{9A09D0F6-AD17-4289-8CCD-C231EBA702D9}"/>
    <dgm:cxn modelId="{D848E663-96C7-40B6-8B81-0CD519021168}" type="presOf" srcId="{5816C5C1-9C4C-4525-8ECF-48CC75C522DF}" destId="{7C180F52-43E5-40E8-AE33-812D52762739}" srcOrd="0" destOrd="0" presId="urn:microsoft.com/office/officeart/2018/2/layout/IconVerticalSolidList"/>
    <dgm:cxn modelId="{899E7252-BE4E-4381-90D0-1F2044471E90}" type="presOf" srcId="{7A0D6655-1332-43CD-AEF6-DC2784A5DD2A}" destId="{94026273-740F-4BDB-8806-54CA7B10EA79}" srcOrd="0" destOrd="0" presId="urn:microsoft.com/office/officeart/2018/2/layout/IconVerticalSolidList"/>
    <dgm:cxn modelId="{A93FEB86-E80D-4D09-90EF-C5250562D346}" srcId="{9E71CBAE-5582-4544-AE39-117FC6D30ECF}" destId="{66F7BF5D-E1F3-480C-901C-94D8BF1AF99E}" srcOrd="1" destOrd="0" parTransId="{CA5BAA77-5046-48DC-B885-09E1CF4F3BB0}" sibTransId="{747C9904-E51D-42BC-A99D-125CC38D3722}"/>
    <dgm:cxn modelId="{72781F99-12BB-448F-BF36-6DD5B8EEE6B7}" type="presOf" srcId="{66F7BF5D-E1F3-480C-901C-94D8BF1AF99E}" destId="{E85FE632-FB4B-4D56-99A5-1DEA1A427695}" srcOrd="0" destOrd="0" presId="urn:microsoft.com/office/officeart/2018/2/layout/IconVerticalSolidList"/>
    <dgm:cxn modelId="{02CAE7AA-35DE-40D0-B427-BFAC693CAC56}" srcId="{9E71CBAE-5582-4544-AE39-117FC6D30ECF}" destId="{5816C5C1-9C4C-4525-8ECF-48CC75C522DF}" srcOrd="4" destOrd="0" parTransId="{B87142CB-26E3-4070-AA5E-88FA8DC6F6EA}" sibTransId="{ED3D7F62-8989-4F43-95A2-222D352E8683}"/>
    <dgm:cxn modelId="{EE15E4AF-D31F-4E79-B9FB-2AC6A5C6DED0}" type="presOf" srcId="{9E71CBAE-5582-4544-AE39-117FC6D30ECF}" destId="{86AA3594-A5E5-4E40-AF59-A25AAF31B4F6}" srcOrd="0" destOrd="0" presId="urn:microsoft.com/office/officeart/2018/2/layout/IconVerticalSolidList"/>
    <dgm:cxn modelId="{A7807AB5-1643-4010-B5BD-26A22A38308C}" type="presOf" srcId="{59105002-0198-47D2-867B-3661A89C6C8D}" destId="{B5921A09-B6D6-45B7-BA0D-79D7778D2223}" srcOrd="0" destOrd="0" presId="urn:microsoft.com/office/officeart/2018/2/layout/IconVerticalSolidList"/>
    <dgm:cxn modelId="{D7851FE4-668D-497C-9558-E9CB4DE96F8D}" srcId="{9E71CBAE-5582-4544-AE39-117FC6D30ECF}" destId="{7A0D6655-1332-43CD-AEF6-DC2784A5DD2A}" srcOrd="2" destOrd="0" parTransId="{674E707B-975B-42D3-89CB-8A65120194C5}" sibTransId="{62D9D34C-4B79-4D11-B6DE-AA52F8B632F8}"/>
    <dgm:cxn modelId="{7084D8E5-788C-439A-9B4D-9ED45B3DC45F}" type="presOf" srcId="{B5FBFDA8-A0C8-4474-AFA0-BA1454A881AC}" destId="{0BC6C79F-6C26-4DC4-A4B7-78EDF621B1C8}" srcOrd="0" destOrd="0" presId="urn:microsoft.com/office/officeart/2018/2/layout/IconVerticalSolidList"/>
    <dgm:cxn modelId="{D6F05614-F79F-45DE-9FEC-C9423ED2AACB}" type="presParOf" srcId="{86AA3594-A5E5-4E40-AF59-A25AAF31B4F6}" destId="{21036193-AC2B-4215-9BBB-F5DA59F09E3A}" srcOrd="0" destOrd="0" presId="urn:microsoft.com/office/officeart/2018/2/layout/IconVerticalSolidList"/>
    <dgm:cxn modelId="{664F4C50-EEBC-401B-839C-4ABA2EC90FE1}" type="presParOf" srcId="{21036193-AC2B-4215-9BBB-F5DA59F09E3A}" destId="{4AC7623C-54D5-4CE2-9BCB-38E585AAA687}" srcOrd="0" destOrd="0" presId="urn:microsoft.com/office/officeart/2018/2/layout/IconVerticalSolidList"/>
    <dgm:cxn modelId="{5B5626C5-C32C-454C-BD06-259E4B8E5478}" type="presParOf" srcId="{21036193-AC2B-4215-9BBB-F5DA59F09E3A}" destId="{5B34FDA7-E51D-42D9-91B4-19711C1CAFD9}" srcOrd="1" destOrd="0" presId="urn:microsoft.com/office/officeart/2018/2/layout/IconVerticalSolidList"/>
    <dgm:cxn modelId="{2178CE6A-87F7-454D-8580-7449B73144BA}" type="presParOf" srcId="{21036193-AC2B-4215-9BBB-F5DA59F09E3A}" destId="{A490C13E-5070-47AE-A934-2893F4B2F723}" srcOrd="2" destOrd="0" presId="urn:microsoft.com/office/officeart/2018/2/layout/IconVerticalSolidList"/>
    <dgm:cxn modelId="{799C8B75-ADD2-48DB-B36F-DA5EFDB6CA9B}" type="presParOf" srcId="{21036193-AC2B-4215-9BBB-F5DA59F09E3A}" destId="{0BC6C79F-6C26-4DC4-A4B7-78EDF621B1C8}" srcOrd="3" destOrd="0" presId="urn:microsoft.com/office/officeart/2018/2/layout/IconVerticalSolidList"/>
    <dgm:cxn modelId="{810A228D-E7B1-40C4-8A29-FBA5B52C08D0}" type="presParOf" srcId="{86AA3594-A5E5-4E40-AF59-A25AAF31B4F6}" destId="{DCBC8696-9087-4365-A779-A8DDFF7FB95B}" srcOrd="1" destOrd="0" presId="urn:microsoft.com/office/officeart/2018/2/layout/IconVerticalSolidList"/>
    <dgm:cxn modelId="{A0D0C5AD-9059-49B8-B947-8F8C7536BA1E}" type="presParOf" srcId="{86AA3594-A5E5-4E40-AF59-A25AAF31B4F6}" destId="{085732AA-12D5-428B-81E2-C6995AB5D177}" srcOrd="2" destOrd="0" presId="urn:microsoft.com/office/officeart/2018/2/layout/IconVerticalSolidList"/>
    <dgm:cxn modelId="{2B5D5D50-40B0-4E55-A388-D309B8C5027E}" type="presParOf" srcId="{085732AA-12D5-428B-81E2-C6995AB5D177}" destId="{F12889C9-8E43-4D52-99E4-67994E259C75}" srcOrd="0" destOrd="0" presId="urn:microsoft.com/office/officeart/2018/2/layout/IconVerticalSolidList"/>
    <dgm:cxn modelId="{335B68EC-326A-4760-A861-4FFAD156FE5C}" type="presParOf" srcId="{085732AA-12D5-428B-81E2-C6995AB5D177}" destId="{9E84BD9E-CBA3-4240-BDEB-13AD0C072300}" srcOrd="1" destOrd="0" presId="urn:microsoft.com/office/officeart/2018/2/layout/IconVerticalSolidList"/>
    <dgm:cxn modelId="{806B2543-063A-4CE0-8520-63FE933BBC5C}" type="presParOf" srcId="{085732AA-12D5-428B-81E2-C6995AB5D177}" destId="{C7C8904B-6233-44C9-B6A0-492B4BBEC472}" srcOrd="2" destOrd="0" presId="urn:microsoft.com/office/officeart/2018/2/layout/IconVerticalSolidList"/>
    <dgm:cxn modelId="{B674B2EA-F712-4D13-8D88-FA882939D93D}" type="presParOf" srcId="{085732AA-12D5-428B-81E2-C6995AB5D177}" destId="{E85FE632-FB4B-4D56-99A5-1DEA1A427695}" srcOrd="3" destOrd="0" presId="urn:microsoft.com/office/officeart/2018/2/layout/IconVerticalSolidList"/>
    <dgm:cxn modelId="{99F52B95-6D05-42AC-A694-812AD3946900}" type="presParOf" srcId="{86AA3594-A5E5-4E40-AF59-A25AAF31B4F6}" destId="{14BB2456-2680-4F32-B8AF-92ECF34C7BC2}" srcOrd="3" destOrd="0" presId="urn:microsoft.com/office/officeart/2018/2/layout/IconVerticalSolidList"/>
    <dgm:cxn modelId="{2A800BF2-46EB-4B5E-B8FB-D99E839598D6}" type="presParOf" srcId="{86AA3594-A5E5-4E40-AF59-A25AAF31B4F6}" destId="{41C99BC0-396F-404E-B537-2EDC455D8810}" srcOrd="4" destOrd="0" presId="urn:microsoft.com/office/officeart/2018/2/layout/IconVerticalSolidList"/>
    <dgm:cxn modelId="{A4762B68-47BE-40E5-ABE2-9E0B9F85C331}" type="presParOf" srcId="{41C99BC0-396F-404E-B537-2EDC455D8810}" destId="{38AA8030-1115-4CB9-A930-E778C00F3DE3}" srcOrd="0" destOrd="0" presId="urn:microsoft.com/office/officeart/2018/2/layout/IconVerticalSolidList"/>
    <dgm:cxn modelId="{ED00D6F1-5F09-4824-811D-F26361BC3082}" type="presParOf" srcId="{41C99BC0-396F-404E-B537-2EDC455D8810}" destId="{75FED893-FA5B-4EB0-9466-DDE359AAA7B5}" srcOrd="1" destOrd="0" presId="urn:microsoft.com/office/officeart/2018/2/layout/IconVerticalSolidList"/>
    <dgm:cxn modelId="{8BA14209-68D2-4528-A1F1-B947FA81830F}" type="presParOf" srcId="{41C99BC0-396F-404E-B537-2EDC455D8810}" destId="{14EB1E02-82BE-44E0-B6E5-4D4D61634CEB}" srcOrd="2" destOrd="0" presId="urn:microsoft.com/office/officeart/2018/2/layout/IconVerticalSolidList"/>
    <dgm:cxn modelId="{C1E4DD66-C77A-4ADC-99A2-186EE093E693}" type="presParOf" srcId="{41C99BC0-396F-404E-B537-2EDC455D8810}" destId="{94026273-740F-4BDB-8806-54CA7B10EA79}" srcOrd="3" destOrd="0" presId="urn:microsoft.com/office/officeart/2018/2/layout/IconVerticalSolidList"/>
    <dgm:cxn modelId="{B181890C-E23F-4EEC-9E2E-8302052FC678}" type="presParOf" srcId="{86AA3594-A5E5-4E40-AF59-A25AAF31B4F6}" destId="{B94F9BAF-2DDC-4A23-8DDC-0779AC77A2AB}" srcOrd="5" destOrd="0" presId="urn:microsoft.com/office/officeart/2018/2/layout/IconVerticalSolidList"/>
    <dgm:cxn modelId="{5EDBF0D9-77F6-4B38-8AB1-EC1B8F7D9FD5}" type="presParOf" srcId="{86AA3594-A5E5-4E40-AF59-A25AAF31B4F6}" destId="{CA32FF4E-B6EA-4053-B841-B3C29B977FDF}" srcOrd="6" destOrd="0" presId="urn:microsoft.com/office/officeart/2018/2/layout/IconVerticalSolidList"/>
    <dgm:cxn modelId="{35ABF52D-C08D-4E64-9907-0BDEA574E6F3}" type="presParOf" srcId="{CA32FF4E-B6EA-4053-B841-B3C29B977FDF}" destId="{ADF69344-3739-417F-BD98-BE2545119D96}" srcOrd="0" destOrd="0" presId="urn:microsoft.com/office/officeart/2018/2/layout/IconVerticalSolidList"/>
    <dgm:cxn modelId="{C5F6BC34-BC98-4525-BAB5-9094375D9DB4}" type="presParOf" srcId="{CA32FF4E-B6EA-4053-B841-B3C29B977FDF}" destId="{37D2B67E-F8B6-4762-B230-26BBF882F7D9}" srcOrd="1" destOrd="0" presId="urn:microsoft.com/office/officeart/2018/2/layout/IconVerticalSolidList"/>
    <dgm:cxn modelId="{7151CFA5-F3B9-443F-9191-6096C67AB643}" type="presParOf" srcId="{CA32FF4E-B6EA-4053-B841-B3C29B977FDF}" destId="{A683FF86-6798-4E08-9FBB-9FCB28A08B85}" srcOrd="2" destOrd="0" presId="urn:microsoft.com/office/officeart/2018/2/layout/IconVerticalSolidList"/>
    <dgm:cxn modelId="{59D5198B-6652-4D2B-90F8-4E7080299CE9}" type="presParOf" srcId="{CA32FF4E-B6EA-4053-B841-B3C29B977FDF}" destId="{B5921A09-B6D6-45B7-BA0D-79D7778D2223}" srcOrd="3" destOrd="0" presId="urn:microsoft.com/office/officeart/2018/2/layout/IconVerticalSolidList"/>
    <dgm:cxn modelId="{4815AB16-5EFD-45B5-A1CD-CF42EC3179A5}" type="presParOf" srcId="{86AA3594-A5E5-4E40-AF59-A25AAF31B4F6}" destId="{A723CC71-8EBD-4465-92C8-24D027938AEB}" srcOrd="7" destOrd="0" presId="urn:microsoft.com/office/officeart/2018/2/layout/IconVerticalSolidList"/>
    <dgm:cxn modelId="{DEC6AFCD-62A3-47C8-A73A-BC608761C0D6}" type="presParOf" srcId="{86AA3594-A5E5-4E40-AF59-A25AAF31B4F6}" destId="{DAF7AFC8-2E5E-44F3-A3D3-2358DAD23E29}" srcOrd="8" destOrd="0" presId="urn:microsoft.com/office/officeart/2018/2/layout/IconVerticalSolidList"/>
    <dgm:cxn modelId="{21F1CF9A-DF58-42B9-9767-E4B6433289DC}" type="presParOf" srcId="{DAF7AFC8-2E5E-44F3-A3D3-2358DAD23E29}" destId="{27A18B4E-380C-49FB-A4D5-177F1F2F55C7}" srcOrd="0" destOrd="0" presId="urn:microsoft.com/office/officeart/2018/2/layout/IconVerticalSolidList"/>
    <dgm:cxn modelId="{6EEF94D5-BBDC-4F91-A21A-ED1AE7C720EE}" type="presParOf" srcId="{DAF7AFC8-2E5E-44F3-A3D3-2358DAD23E29}" destId="{61F6E09D-5C69-4D5E-8F40-8A8899D57F67}" srcOrd="1" destOrd="0" presId="urn:microsoft.com/office/officeart/2018/2/layout/IconVerticalSolidList"/>
    <dgm:cxn modelId="{53B40BAF-4764-4840-82E4-5159E97EE40C}" type="presParOf" srcId="{DAF7AFC8-2E5E-44F3-A3D3-2358DAD23E29}" destId="{6BA44B5A-3F71-4D8B-AA84-BD8F3492C5DB}" srcOrd="2" destOrd="0" presId="urn:microsoft.com/office/officeart/2018/2/layout/IconVerticalSolidList"/>
    <dgm:cxn modelId="{1B425C80-93B4-4FDD-AB18-A43A9FE3AFC2}" type="presParOf" srcId="{DAF7AFC8-2E5E-44F3-A3D3-2358DAD23E29}" destId="{7C180F52-43E5-40E8-AE33-812D52762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71CBAE-5582-4544-AE39-117FC6D30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BFDA8-A0C8-4474-AFA0-BA1454A88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Goals</a:t>
          </a:r>
        </a:p>
      </dgm:t>
    </dgm:pt>
    <dgm:pt modelId="{E1E81D74-D2DA-4380-BAFC-A9555ECA9AEC}" type="parTrans" cxnId="{C930350D-09DF-44CE-9AEE-E4CAE992F732}">
      <dgm:prSet/>
      <dgm:spPr/>
      <dgm:t>
        <a:bodyPr/>
        <a:lstStyle/>
        <a:p>
          <a:endParaRPr lang="en-US"/>
        </a:p>
      </dgm:t>
    </dgm:pt>
    <dgm:pt modelId="{9A09D0F6-AD17-4289-8CCD-C231EBA702D9}" type="sibTrans" cxnId="{C930350D-09DF-44CE-9AEE-E4CAE992F732}">
      <dgm:prSet/>
      <dgm:spPr/>
      <dgm:t>
        <a:bodyPr/>
        <a:lstStyle/>
        <a:p>
          <a:endParaRPr lang="en-US"/>
        </a:p>
      </dgm:t>
    </dgm:pt>
    <dgm:pt modelId="{66F7BF5D-E1F3-480C-901C-94D8BF1A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Key Challenges</a:t>
          </a:r>
        </a:p>
      </dgm:t>
    </dgm:pt>
    <dgm:pt modelId="{CA5BAA77-5046-48DC-B885-09E1CF4F3BB0}" type="parTrans" cxnId="{A93FEB86-E80D-4D09-90EF-C5250562D346}">
      <dgm:prSet/>
      <dgm:spPr/>
      <dgm:t>
        <a:bodyPr/>
        <a:lstStyle/>
        <a:p>
          <a:endParaRPr lang="en-US"/>
        </a:p>
      </dgm:t>
    </dgm:pt>
    <dgm:pt modelId="{747C9904-E51D-42BC-A99D-125CC38D3722}" type="sibTrans" cxnId="{A93FEB86-E80D-4D09-90EF-C5250562D346}">
      <dgm:prSet/>
      <dgm:spPr/>
      <dgm:t>
        <a:bodyPr/>
        <a:lstStyle/>
        <a:p>
          <a:endParaRPr lang="en-US"/>
        </a:p>
      </dgm:t>
    </dgm:pt>
    <dgm:pt modelId="{7A0D6655-1332-43CD-AEF6-DC2784A5D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Strategy </a:t>
          </a:r>
          <a:r>
            <a:rPr lang="en-US" u="none" dirty="0"/>
            <a:t>and Invariants</a:t>
          </a:r>
        </a:p>
      </dgm:t>
    </dgm:pt>
    <dgm:pt modelId="{674E707B-975B-42D3-89CB-8A65120194C5}" type="parTrans" cxnId="{D7851FE4-668D-497C-9558-E9CB4DE96F8D}">
      <dgm:prSet/>
      <dgm:spPr/>
      <dgm:t>
        <a:bodyPr/>
        <a:lstStyle/>
        <a:p>
          <a:endParaRPr lang="en-US"/>
        </a:p>
      </dgm:t>
    </dgm:pt>
    <dgm:pt modelId="{62D9D34C-4B79-4D11-B6DE-AA52F8B632F8}" type="sibTrans" cxnId="{D7851FE4-668D-497C-9558-E9CB4DE96F8D}">
      <dgm:prSet/>
      <dgm:spPr/>
      <dgm:t>
        <a:bodyPr/>
        <a:lstStyle/>
        <a:p>
          <a:endParaRPr lang="en-US"/>
        </a:p>
      </dgm:t>
    </dgm:pt>
    <dgm:pt modelId="{5816C5C1-9C4C-4525-8ECF-48CC75C52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Releases</a:t>
          </a:r>
        </a:p>
      </dgm:t>
    </dgm:pt>
    <dgm:pt modelId="{B87142CB-26E3-4070-AA5E-88FA8DC6F6EA}" type="parTrans" cxnId="{02CAE7AA-35DE-40D0-B427-BFAC693CAC56}">
      <dgm:prSet/>
      <dgm:spPr/>
      <dgm:t>
        <a:bodyPr/>
        <a:lstStyle/>
        <a:p>
          <a:endParaRPr lang="en-US"/>
        </a:p>
      </dgm:t>
    </dgm:pt>
    <dgm:pt modelId="{ED3D7F62-8989-4F43-95A2-222D352E8683}" type="sibTrans" cxnId="{02CAE7AA-35DE-40D0-B427-BFAC693CAC56}">
      <dgm:prSet/>
      <dgm:spPr/>
      <dgm:t>
        <a:bodyPr/>
        <a:lstStyle/>
        <a:p>
          <a:endParaRPr lang="en-US"/>
        </a:p>
      </dgm:t>
    </dgm:pt>
    <dgm:pt modelId="{59105002-0198-47D2-867B-3661A89C6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none" dirty="0"/>
            <a:t>Test Validity</a:t>
          </a:r>
        </a:p>
      </dgm:t>
    </dgm:pt>
    <dgm:pt modelId="{E17BF9F2-36E9-4A26-8ECD-56B43D3A37C3}" type="parTrans" cxnId="{6F3D9907-B3F0-4150-B783-DE0F1FBF2BC5}">
      <dgm:prSet/>
      <dgm:spPr/>
      <dgm:t>
        <a:bodyPr/>
        <a:lstStyle/>
        <a:p>
          <a:endParaRPr lang="en-US"/>
        </a:p>
      </dgm:t>
    </dgm:pt>
    <dgm:pt modelId="{728666BC-2B1D-4D59-8E3B-E13914D88429}" type="sibTrans" cxnId="{6F3D9907-B3F0-4150-B783-DE0F1FBF2BC5}">
      <dgm:prSet/>
      <dgm:spPr/>
      <dgm:t>
        <a:bodyPr/>
        <a:lstStyle/>
        <a:p>
          <a:endParaRPr lang="en-US"/>
        </a:p>
      </dgm:t>
    </dgm:pt>
    <dgm:pt modelId="{86AA3594-A5E5-4E40-AF59-A25AAF31B4F6}" type="pres">
      <dgm:prSet presAssocID="{9E71CBAE-5582-4544-AE39-117FC6D30ECF}" presName="root" presStyleCnt="0">
        <dgm:presLayoutVars>
          <dgm:dir/>
          <dgm:resizeHandles val="exact"/>
        </dgm:presLayoutVars>
      </dgm:prSet>
      <dgm:spPr/>
    </dgm:pt>
    <dgm:pt modelId="{21036193-AC2B-4215-9BBB-F5DA59F09E3A}" type="pres">
      <dgm:prSet presAssocID="{B5FBFDA8-A0C8-4474-AFA0-BA1454A881AC}" presName="compNode" presStyleCnt="0"/>
      <dgm:spPr/>
    </dgm:pt>
    <dgm:pt modelId="{4AC7623C-54D5-4CE2-9BCB-38E585AAA687}" type="pres">
      <dgm:prSet presAssocID="{B5FBFDA8-A0C8-4474-AFA0-BA1454A881AC}" presName="bgRect" presStyleLbl="bgShp" presStyleIdx="0" presStyleCnt="5"/>
      <dgm:spPr/>
    </dgm:pt>
    <dgm:pt modelId="{5B34FDA7-E51D-42D9-91B4-19711C1CAFD9}" type="pres">
      <dgm:prSet presAssocID="{B5FBFDA8-A0C8-4474-AFA0-BA1454A881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0C13E-5070-47AE-A934-2893F4B2F723}" type="pres">
      <dgm:prSet presAssocID="{B5FBFDA8-A0C8-4474-AFA0-BA1454A881AC}" presName="spaceRect" presStyleCnt="0"/>
      <dgm:spPr/>
    </dgm:pt>
    <dgm:pt modelId="{0BC6C79F-6C26-4DC4-A4B7-78EDF621B1C8}" type="pres">
      <dgm:prSet presAssocID="{B5FBFDA8-A0C8-4474-AFA0-BA1454A881AC}" presName="parTx" presStyleLbl="revTx" presStyleIdx="0" presStyleCnt="5">
        <dgm:presLayoutVars>
          <dgm:chMax val="0"/>
          <dgm:chPref val="0"/>
        </dgm:presLayoutVars>
      </dgm:prSet>
      <dgm:spPr/>
    </dgm:pt>
    <dgm:pt modelId="{DCBC8696-9087-4365-A779-A8DDFF7FB95B}" type="pres">
      <dgm:prSet presAssocID="{9A09D0F6-AD17-4289-8CCD-C231EBA702D9}" presName="sibTrans" presStyleCnt="0"/>
      <dgm:spPr/>
    </dgm:pt>
    <dgm:pt modelId="{085732AA-12D5-428B-81E2-C6995AB5D177}" type="pres">
      <dgm:prSet presAssocID="{66F7BF5D-E1F3-480C-901C-94D8BF1AF99E}" presName="compNode" presStyleCnt="0"/>
      <dgm:spPr/>
    </dgm:pt>
    <dgm:pt modelId="{F12889C9-8E43-4D52-99E4-67994E259C75}" type="pres">
      <dgm:prSet presAssocID="{66F7BF5D-E1F3-480C-901C-94D8BF1AF99E}" presName="bgRect" presStyleLbl="bgShp" presStyleIdx="1" presStyleCnt="5"/>
      <dgm:spPr/>
    </dgm:pt>
    <dgm:pt modelId="{9E84BD9E-CBA3-4240-BDEB-13AD0C072300}" type="pres">
      <dgm:prSet presAssocID="{66F7BF5D-E1F3-480C-901C-94D8BF1AF9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C8904B-6233-44C9-B6A0-492B4BBEC472}" type="pres">
      <dgm:prSet presAssocID="{66F7BF5D-E1F3-480C-901C-94D8BF1AF99E}" presName="spaceRect" presStyleCnt="0"/>
      <dgm:spPr/>
    </dgm:pt>
    <dgm:pt modelId="{E85FE632-FB4B-4D56-99A5-1DEA1A427695}" type="pres">
      <dgm:prSet presAssocID="{66F7BF5D-E1F3-480C-901C-94D8BF1AF99E}" presName="parTx" presStyleLbl="revTx" presStyleIdx="1" presStyleCnt="5">
        <dgm:presLayoutVars>
          <dgm:chMax val="0"/>
          <dgm:chPref val="0"/>
        </dgm:presLayoutVars>
      </dgm:prSet>
      <dgm:spPr/>
    </dgm:pt>
    <dgm:pt modelId="{14BB2456-2680-4F32-B8AF-92ECF34C7BC2}" type="pres">
      <dgm:prSet presAssocID="{747C9904-E51D-42BC-A99D-125CC38D3722}" presName="sibTrans" presStyleCnt="0"/>
      <dgm:spPr/>
    </dgm:pt>
    <dgm:pt modelId="{41C99BC0-396F-404E-B537-2EDC455D8810}" type="pres">
      <dgm:prSet presAssocID="{7A0D6655-1332-43CD-AEF6-DC2784A5DD2A}" presName="compNode" presStyleCnt="0"/>
      <dgm:spPr/>
    </dgm:pt>
    <dgm:pt modelId="{38AA8030-1115-4CB9-A930-E778C00F3DE3}" type="pres">
      <dgm:prSet presAssocID="{7A0D6655-1332-43CD-AEF6-DC2784A5DD2A}" presName="bgRect" presStyleLbl="bgShp" presStyleIdx="2" presStyleCnt="5"/>
      <dgm:spPr/>
    </dgm:pt>
    <dgm:pt modelId="{75FED893-FA5B-4EB0-9466-DDE359AAA7B5}" type="pres">
      <dgm:prSet presAssocID="{7A0D6655-1332-43CD-AEF6-DC2784A5DD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EB1E02-82BE-44E0-B6E5-4D4D61634CEB}" type="pres">
      <dgm:prSet presAssocID="{7A0D6655-1332-43CD-AEF6-DC2784A5DD2A}" presName="spaceRect" presStyleCnt="0"/>
      <dgm:spPr/>
    </dgm:pt>
    <dgm:pt modelId="{94026273-740F-4BDB-8806-54CA7B10EA79}" type="pres">
      <dgm:prSet presAssocID="{7A0D6655-1332-43CD-AEF6-DC2784A5DD2A}" presName="parTx" presStyleLbl="revTx" presStyleIdx="2" presStyleCnt="5">
        <dgm:presLayoutVars>
          <dgm:chMax val="0"/>
          <dgm:chPref val="0"/>
        </dgm:presLayoutVars>
      </dgm:prSet>
      <dgm:spPr/>
    </dgm:pt>
    <dgm:pt modelId="{B94F9BAF-2DDC-4A23-8DDC-0779AC77A2AB}" type="pres">
      <dgm:prSet presAssocID="{62D9D34C-4B79-4D11-B6DE-AA52F8B632F8}" presName="sibTrans" presStyleCnt="0"/>
      <dgm:spPr/>
    </dgm:pt>
    <dgm:pt modelId="{CA32FF4E-B6EA-4053-B841-B3C29B977FDF}" type="pres">
      <dgm:prSet presAssocID="{59105002-0198-47D2-867B-3661A89C6C8D}" presName="compNode" presStyleCnt="0"/>
      <dgm:spPr/>
    </dgm:pt>
    <dgm:pt modelId="{ADF69344-3739-417F-BD98-BE2545119D96}" type="pres">
      <dgm:prSet presAssocID="{59105002-0198-47D2-867B-3661A89C6C8D}" presName="bgRect" presStyleLbl="bgShp" presStyleIdx="3" presStyleCnt="5"/>
      <dgm:spPr/>
    </dgm:pt>
    <dgm:pt modelId="{37D2B67E-F8B6-4762-B230-26BBF882F7D9}" type="pres">
      <dgm:prSet presAssocID="{59105002-0198-47D2-867B-3661A89C6C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683FF86-6798-4E08-9FBB-9FCB28A08B85}" type="pres">
      <dgm:prSet presAssocID="{59105002-0198-47D2-867B-3661A89C6C8D}" presName="spaceRect" presStyleCnt="0"/>
      <dgm:spPr/>
    </dgm:pt>
    <dgm:pt modelId="{B5921A09-B6D6-45B7-BA0D-79D7778D2223}" type="pres">
      <dgm:prSet presAssocID="{59105002-0198-47D2-867B-3661A89C6C8D}" presName="parTx" presStyleLbl="revTx" presStyleIdx="3" presStyleCnt="5">
        <dgm:presLayoutVars>
          <dgm:chMax val="0"/>
          <dgm:chPref val="0"/>
        </dgm:presLayoutVars>
      </dgm:prSet>
      <dgm:spPr/>
    </dgm:pt>
    <dgm:pt modelId="{A723CC71-8EBD-4465-92C8-24D027938AEB}" type="pres">
      <dgm:prSet presAssocID="{728666BC-2B1D-4D59-8E3B-E13914D88429}" presName="sibTrans" presStyleCnt="0"/>
      <dgm:spPr/>
    </dgm:pt>
    <dgm:pt modelId="{DAF7AFC8-2E5E-44F3-A3D3-2358DAD23E29}" type="pres">
      <dgm:prSet presAssocID="{5816C5C1-9C4C-4525-8ECF-48CC75C522DF}" presName="compNode" presStyleCnt="0"/>
      <dgm:spPr/>
    </dgm:pt>
    <dgm:pt modelId="{27A18B4E-380C-49FB-A4D5-177F1F2F55C7}" type="pres">
      <dgm:prSet presAssocID="{5816C5C1-9C4C-4525-8ECF-48CC75C522DF}" presName="bgRect" presStyleLbl="bgShp" presStyleIdx="4" presStyleCnt="5"/>
      <dgm:spPr/>
    </dgm:pt>
    <dgm:pt modelId="{61F6E09D-5C69-4D5E-8F40-8A8899D57F67}" type="pres">
      <dgm:prSet presAssocID="{5816C5C1-9C4C-4525-8ECF-48CC75C522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BA44B5A-3F71-4D8B-AA84-BD8F3492C5DB}" type="pres">
      <dgm:prSet presAssocID="{5816C5C1-9C4C-4525-8ECF-48CC75C522DF}" presName="spaceRect" presStyleCnt="0"/>
      <dgm:spPr/>
    </dgm:pt>
    <dgm:pt modelId="{7C180F52-43E5-40E8-AE33-812D52762739}" type="pres">
      <dgm:prSet presAssocID="{5816C5C1-9C4C-4525-8ECF-48CC75C522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3D9907-B3F0-4150-B783-DE0F1FBF2BC5}" srcId="{9E71CBAE-5582-4544-AE39-117FC6D30ECF}" destId="{59105002-0198-47D2-867B-3661A89C6C8D}" srcOrd="3" destOrd="0" parTransId="{E17BF9F2-36E9-4A26-8ECD-56B43D3A37C3}" sibTransId="{728666BC-2B1D-4D59-8E3B-E13914D88429}"/>
    <dgm:cxn modelId="{C930350D-09DF-44CE-9AEE-E4CAE992F732}" srcId="{9E71CBAE-5582-4544-AE39-117FC6D30ECF}" destId="{B5FBFDA8-A0C8-4474-AFA0-BA1454A881AC}" srcOrd="0" destOrd="0" parTransId="{E1E81D74-D2DA-4380-BAFC-A9555ECA9AEC}" sibTransId="{9A09D0F6-AD17-4289-8CCD-C231EBA702D9}"/>
    <dgm:cxn modelId="{D848E663-96C7-40B6-8B81-0CD519021168}" type="presOf" srcId="{5816C5C1-9C4C-4525-8ECF-48CC75C522DF}" destId="{7C180F52-43E5-40E8-AE33-812D52762739}" srcOrd="0" destOrd="0" presId="urn:microsoft.com/office/officeart/2018/2/layout/IconVerticalSolidList"/>
    <dgm:cxn modelId="{899E7252-BE4E-4381-90D0-1F2044471E90}" type="presOf" srcId="{7A0D6655-1332-43CD-AEF6-DC2784A5DD2A}" destId="{94026273-740F-4BDB-8806-54CA7B10EA79}" srcOrd="0" destOrd="0" presId="urn:microsoft.com/office/officeart/2018/2/layout/IconVerticalSolidList"/>
    <dgm:cxn modelId="{A93FEB86-E80D-4D09-90EF-C5250562D346}" srcId="{9E71CBAE-5582-4544-AE39-117FC6D30ECF}" destId="{66F7BF5D-E1F3-480C-901C-94D8BF1AF99E}" srcOrd="1" destOrd="0" parTransId="{CA5BAA77-5046-48DC-B885-09E1CF4F3BB0}" sibTransId="{747C9904-E51D-42BC-A99D-125CC38D3722}"/>
    <dgm:cxn modelId="{72781F99-12BB-448F-BF36-6DD5B8EEE6B7}" type="presOf" srcId="{66F7BF5D-E1F3-480C-901C-94D8BF1AF99E}" destId="{E85FE632-FB4B-4D56-99A5-1DEA1A427695}" srcOrd="0" destOrd="0" presId="urn:microsoft.com/office/officeart/2018/2/layout/IconVerticalSolidList"/>
    <dgm:cxn modelId="{02CAE7AA-35DE-40D0-B427-BFAC693CAC56}" srcId="{9E71CBAE-5582-4544-AE39-117FC6D30ECF}" destId="{5816C5C1-9C4C-4525-8ECF-48CC75C522DF}" srcOrd="4" destOrd="0" parTransId="{B87142CB-26E3-4070-AA5E-88FA8DC6F6EA}" sibTransId="{ED3D7F62-8989-4F43-95A2-222D352E8683}"/>
    <dgm:cxn modelId="{EE15E4AF-D31F-4E79-B9FB-2AC6A5C6DED0}" type="presOf" srcId="{9E71CBAE-5582-4544-AE39-117FC6D30ECF}" destId="{86AA3594-A5E5-4E40-AF59-A25AAF31B4F6}" srcOrd="0" destOrd="0" presId="urn:microsoft.com/office/officeart/2018/2/layout/IconVerticalSolidList"/>
    <dgm:cxn modelId="{A7807AB5-1643-4010-B5BD-26A22A38308C}" type="presOf" srcId="{59105002-0198-47D2-867B-3661A89C6C8D}" destId="{B5921A09-B6D6-45B7-BA0D-79D7778D2223}" srcOrd="0" destOrd="0" presId="urn:microsoft.com/office/officeart/2018/2/layout/IconVerticalSolidList"/>
    <dgm:cxn modelId="{D7851FE4-668D-497C-9558-E9CB4DE96F8D}" srcId="{9E71CBAE-5582-4544-AE39-117FC6D30ECF}" destId="{7A0D6655-1332-43CD-AEF6-DC2784A5DD2A}" srcOrd="2" destOrd="0" parTransId="{674E707B-975B-42D3-89CB-8A65120194C5}" sibTransId="{62D9D34C-4B79-4D11-B6DE-AA52F8B632F8}"/>
    <dgm:cxn modelId="{7084D8E5-788C-439A-9B4D-9ED45B3DC45F}" type="presOf" srcId="{B5FBFDA8-A0C8-4474-AFA0-BA1454A881AC}" destId="{0BC6C79F-6C26-4DC4-A4B7-78EDF621B1C8}" srcOrd="0" destOrd="0" presId="urn:microsoft.com/office/officeart/2018/2/layout/IconVerticalSolidList"/>
    <dgm:cxn modelId="{D6F05614-F79F-45DE-9FEC-C9423ED2AACB}" type="presParOf" srcId="{86AA3594-A5E5-4E40-AF59-A25AAF31B4F6}" destId="{21036193-AC2B-4215-9BBB-F5DA59F09E3A}" srcOrd="0" destOrd="0" presId="urn:microsoft.com/office/officeart/2018/2/layout/IconVerticalSolidList"/>
    <dgm:cxn modelId="{664F4C50-EEBC-401B-839C-4ABA2EC90FE1}" type="presParOf" srcId="{21036193-AC2B-4215-9BBB-F5DA59F09E3A}" destId="{4AC7623C-54D5-4CE2-9BCB-38E585AAA687}" srcOrd="0" destOrd="0" presId="urn:microsoft.com/office/officeart/2018/2/layout/IconVerticalSolidList"/>
    <dgm:cxn modelId="{5B5626C5-C32C-454C-BD06-259E4B8E5478}" type="presParOf" srcId="{21036193-AC2B-4215-9BBB-F5DA59F09E3A}" destId="{5B34FDA7-E51D-42D9-91B4-19711C1CAFD9}" srcOrd="1" destOrd="0" presId="urn:microsoft.com/office/officeart/2018/2/layout/IconVerticalSolidList"/>
    <dgm:cxn modelId="{2178CE6A-87F7-454D-8580-7449B73144BA}" type="presParOf" srcId="{21036193-AC2B-4215-9BBB-F5DA59F09E3A}" destId="{A490C13E-5070-47AE-A934-2893F4B2F723}" srcOrd="2" destOrd="0" presId="urn:microsoft.com/office/officeart/2018/2/layout/IconVerticalSolidList"/>
    <dgm:cxn modelId="{799C8B75-ADD2-48DB-B36F-DA5EFDB6CA9B}" type="presParOf" srcId="{21036193-AC2B-4215-9BBB-F5DA59F09E3A}" destId="{0BC6C79F-6C26-4DC4-A4B7-78EDF621B1C8}" srcOrd="3" destOrd="0" presId="urn:microsoft.com/office/officeart/2018/2/layout/IconVerticalSolidList"/>
    <dgm:cxn modelId="{810A228D-E7B1-40C4-8A29-FBA5B52C08D0}" type="presParOf" srcId="{86AA3594-A5E5-4E40-AF59-A25AAF31B4F6}" destId="{DCBC8696-9087-4365-A779-A8DDFF7FB95B}" srcOrd="1" destOrd="0" presId="urn:microsoft.com/office/officeart/2018/2/layout/IconVerticalSolidList"/>
    <dgm:cxn modelId="{A0D0C5AD-9059-49B8-B947-8F8C7536BA1E}" type="presParOf" srcId="{86AA3594-A5E5-4E40-AF59-A25AAF31B4F6}" destId="{085732AA-12D5-428B-81E2-C6995AB5D177}" srcOrd="2" destOrd="0" presId="urn:microsoft.com/office/officeart/2018/2/layout/IconVerticalSolidList"/>
    <dgm:cxn modelId="{2B5D5D50-40B0-4E55-A388-D309B8C5027E}" type="presParOf" srcId="{085732AA-12D5-428B-81E2-C6995AB5D177}" destId="{F12889C9-8E43-4D52-99E4-67994E259C75}" srcOrd="0" destOrd="0" presId="urn:microsoft.com/office/officeart/2018/2/layout/IconVerticalSolidList"/>
    <dgm:cxn modelId="{335B68EC-326A-4760-A861-4FFAD156FE5C}" type="presParOf" srcId="{085732AA-12D5-428B-81E2-C6995AB5D177}" destId="{9E84BD9E-CBA3-4240-BDEB-13AD0C072300}" srcOrd="1" destOrd="0" presId="urn:microsoft.com/office/officeart/2018/2/layout/IconVerticalSolidList"/>
    <dgm:cxn modelId="{806B2543-063A-4CE0-8520-63FE933BBC5C}" type="presParOf" srcId="{085732AA-12D5-428B-81E2-C6995AB5D177}" destId="{C7C8904B-6233-44C9-B6A0-492B4BBEC472}" srcOrd="2" destOrd="0" presId="urn:microsoft.com/office/officeart/2018/2/layout/IconVerticalSolidList"/>
    <dgm:cxn modelId="{B674B2EA-F712-4D13-8D88-FA882939D93D}" type="presParOf" srcId="{085732AA-12D5-428B-81E2-C6995AB5D177}" destId="{E85FE632-FB4B-4D56-99A5-1DEA1A427695}" srcOrd="3" destOrd="0" presId="urn:microsoft.com/office/officeart/2018/2/layout/IconVerticalSolidList"/>
    <dgm:cxn modelId="{99F52B95-6D05-42AC-A694-812AD3946900}" type="presParOf" srcId="{86AA3594-A5E5-4E40-AF59-A25AAF31B4F6}" destId="{14BB2456-2680-4F32-B8AF-92ECF34C7BC2}" srcOrd="3" destOrd="0" presId="urn:microsoft.com/office/officeart/2018/2/layout/IconVerticalSolidList"/>
    <dgm:cxn modelId="{2A800BF2-46EB-4B5E-B8FB-D99E839598D6}" type="presParOf" srcId="{86AA3594-A5E5-4E40-AF59-A25AAF31B4F6}" destId="{41C99BC0-396F-404E-B537-2EDC455D8810}" srcOrd="4" destOrd="0" presId="urn:microsoft.com/office/officeart/2018/2/layout/IconVerticalSolidList"/>
    <dgm:cxn modelId="{A4762B68-47BE-40E5-ABE2-9E0B9F85C331}" type="presParOf" srcId="{41C99BC0-396F-404E-B537-2EDC455D8810}" destId="{38AA8030-1115-4CB9-A930-E778C00F3DE3}" srcOrd="0" destOrd="0" presId="urn:microsoft.com/office/officeart/2018/2/layout/IconVerticalSolidList"/>
    <dgm:cxn modelId="{ED00D6F1-5F09-4824-811D-F26361BC3082}" type="presParOf" srcId="{41C99BC0-396F-404E-B537-2EDC455D8810}" destId="{75FED893-FA5B-4EB0-9466-DDE359AAA7B5}" srcOrd="1" destOrd="0" presId="urn:microsoft.com/office/officeart/2018/2/layout/IconVerticalSolidList"/>
    <dgm:cxn modelId="{8BA14209-68D2-4528-A1F1-B947FA81830F}" type="presParOf" srcId="{41C99BC0-396F-404E-B537-2EDC455D8810}" destId="{14EB1E02-82BE-44E0-B6E5-4D4D61634CEB}" srcOrd="2" destOrd="0" presId="urn:microsoft.com/office/officeart/2018/2/layout/IconVerticalSolidList"/>
    <dgm:cxn modelId="{C1E4DD66-C77A-4ADC-99A2-186EE093E693}" type="presParOf" srcId="{41C99BC0-396F-404E-B537-2EDC455D8810}" destId="{94026273-740F-4BDB-8806-54CA7B10EA79}" srcOrd="3" destOrd="0" presId="urn:microsoft.com/office/officeart/2018/2/layout/IconVerticalSolidList"/>
    <dgm:cxn modelId="{B181890C-E23F-4EEC-9E2E-8302052FC678}" type="presParOf" srcId="{86AA3594-A5E5-4E40-AF59-A25AAF31B4F6}" destId="{B94F9BAF-2DDC-4A23-8DDC-0779AC77A2AB}" srcOrd="5" destOrd="0" presId="urn:microsoft.com/office/officeart/2018/2/layout/IconVerticalSolidList"/>
    <dgm:cxn modelId="{5EDBF0D9-77F6-4B38-8AB1-EC1B8F7D9FD5}" type="presParOf" srcId="{86AA3594-A5E5-4E40-AF59-A25AAF31B4F6}" destId="{CA32FF4E-B6EA-4053-B841-B3C29B977FDF}" srcOrd="6" destOrd="0" presId="urn:microsoft.com/office/officeart/2018/2/layout/IconVerticalSolidList"/>
    <dgm:cxn modelId="{35ABF52D-C08D-4E64-9907-0BDEA574E6F3}" type="presParOf" srcId="{CA32FF4E-B6EA-4053-B841-B3C29B977FDF}" destId="{ADF69344-3739-417F-BD98-BE2545119D96}" srcOrd="0" destOrd="0" presId="urn:microsoft.com/office/officeart/2018/2/layout/IconVerticalSolidList"/>
    <dgm:cxn modelId="{C5F6BC34-BC98-4525-BAB5-9094375D9DB4}" type="presParOf" srcId="{CA32FF4E-B6EA-4053-B841-B3C29B977FDF}" destId="{37D2B67E-F8B6-4762-B230-26BBF882F7D9}" srcOrd="1" destOrd="0" presId="urn:microsoft.com/office/officeart/2018/2/layout/IconVerticalSolidList"/>
    <dgm:cxn modelId="{7151CFA5-F3B9-443F-9191-6096C67AB643}" type="presParOf" srcId="{CA32FF4E-B6EA-4053-B841-B3C29B977FDF}" destId="{A683FF86-6798-4E08-9FBB-9FCB28A08B85}" srcOrd="2" destOrd="0" presId="urn:microsoft.com/office/officeart/2018/2/layout/IconVerticalSolidList"/>
    <dgm:cxn modelId="{59D5198B-6652-4D2B-90F8-4E7080299CE9}" type="presParOf" srcId="{CA32FF4E-B6EA-4053-B841-B3C29B977FDF}" destId="{B5921A09-B6D6-45B7-BA0D-79D7778D2223}" srcOrd="3" destOrd="0" presId="urn:microsoft.com/office/officeart/2018/2/layout/IconVerticalSolidList"/>
    <dgm:cxn modelId="{4815AB16-5EFD-45B5-A1CD-CF42EC3179A5}" type="presParOf" srcId="{86AA3594-A5E5-4E40-AF59-A25AAF31B4F6}" destId="{A723CC71-8EBD-4465-92C8-24D027938AEB}" srcOrd="7" destOrd="0" presId="urn:microsoft.com/office/officeart/2018/2/layout/IconVerticalSolidList"/>
    <dgm:cxn modelId="{DEC6AFCD-62A3-47C8-A73A-BC608761C0D6}" type="presParOf" srcId="{86AA3594-A5E5-4E40-AF59-A25AAF31B4F6}" destId="{DAF7AFC8-2E5E-44F3-A3D3-2358DAD23E29}" srcOrd="8" destOrd="0" presId="urn:microsoft.com/office/officeart/2018/2/layout/IconVerticalSolidList"/>
    <dgm:cxn modelId="{21F1CF9A-DF58-42B9-9767-E4B6433289DC}" type="presParOf" srcId="{DAF7AFC8-2E5E-44F3-A3D3-2358DAD23E29}" destId="{27A18B4E-380C-49FB-A4D5-177F1F2F55C7}" srcOrd="0" destOrd="0" presId="urn:microsoft.com/office/officeart/2018/2/layout/IconVerticalSolidList"/>
    <dgm:cxn modelId="{6EEF94D5-BBDC-4F91-A21A-ED1AE7C720EE}" type="presParOf" srcId="{DAF7AFC8-2E5E-44F3-A3D3-2358DAD23E29}" destId="{61F6E09D-5C69-4D5E-8F40-8A8899D57F67}" srcOrd="1" destOrd="0" presId="urn:microsoft.com/office/officeart/2018/2/layout/IconVerticalSolidList"/>
    <dgm:cxn modelId="{53B40BAF-4764-4840-82E4-5159E97EE40C}" type="presParOf" srcId="{DAF7AFC8-2E5E-44F3-A3D3-2358DAD23E29}" destId="{6BA44B5A-3F71-4D8B-AA84-BD8F3492C5DB}" srcOrd="2" destOrd="0" presId="urn:microsoft.com/office/officeart/2018/2/layout/IconVerticalSolidList"/>
    <dgm:cxn modelId="{1B425C80-93B4-4FDD-AB18-A43A9FE3AFC2}" type="presParOf" srcId="{DAF7AFC8-2E5E-44F3-A3D3-2358DAD23E29}" destId="{7C180F52-43E5-40E8-AE33-812D52762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71CBAE-5582-4544-AE39-117FC6D30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BFDA8-A0C8-4474-AFA0-BA1454A88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Goals</a:t>
          </a:r>
        </a:p>
      </dgm:t>
    </dgm:pt>
    <dgm:pt modelId="{E1E81D74-D2DA-4380-BAFC-A9555ECA9AEC}" type="parTrans" cxnId="{C930350D-09DF-44CE-9AEE-E4CAE992F732}">
      <dgm:prSet/>
      <dgm:spPr/>
      <dgm:t>
        <a:bodyPr/>
        <a:lstStyle/>
        <a:p>
          <a:endParaRPr lang="en-US"/>
        </a:p>
      </dgm:t>
    </dgm:pt>
    <dgm:pt modelId="{9A09D0F6-AD17-4289-8CCD-C231EBA702D9}" type="sibTrans" cxnId="{C930350D-09DF-44CE-9AEE-E4CAE992F732}">
      <dgm:prSet/>
      <dgm:spPr/>
      <dgm:t>
        <a:bodyPr/>
        <a:lstStyle/>
        <a:p>
          <a:endParaRPr lang="en-US"/>
        </a:p>
      </dgm:t>
    </dgm:pt>
    <dgm:pt modelId="{66F7BF5D-E1F3-480C-901C-94D8BF1A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Key Challenges</a:t>
          </a:r>
        </a:p>
      </dgm:t>
    </dgm:pt>
    <dgm:pt modelId="{CA5BAA77-5046-48DC-B885-09E1CF4F3BB0}" type="parTrans" cxnId="{A93FEB86-E80D-4D09-90EF-C5250562D346}">
      <dgm:prSet/>
      <dgm:spPr/>
      <dgm:t>
        <a:bodyPr/>
        <a:lstStyle/>
        <a:p>
          <a:endParaRPr lang="en-US"/>
        </a:p>
      </dgm:t>
    </dgm:pt>
    <dgm:pt modelId="{747C9904-E51D-42BC-A99D-125CC38D3722}" type="sibTrans" cxnId="{A93FEB86-E80D-4D09-90EF-C5250562D346}">
      <dgm:prSet/>
      <dgm:spPr/>
      <dgm:t>
        <a:bodyPr/>
        <a:lstStyle/>
        <a:p>
          <a:endParaRPr lang="en-US"/>
        </a:p>
      </dgm:t>
    </dgm:pt>
    <dgm:pt modelId="{7A0D6655-1332-43CD-AEF6-DC2784A5D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Strategy </a:t>
          </a:r>
          <a:r>
            <a:rPr lang="en-US" u="none" dirty="0"/>
            <a:t>and Invariants</a:t>
          </a:r>
        </a:p>
      </dgm:t>
    </dgm:pt>
    <dgm:pt modelId="{674E707B-975B-42D3-89CB-8A65120194C5}" type="parTrans" cxnId="{D7851FE4-668D-497C-9558-E9CB4DE96F8D}">
      <dgm:prSet/>
      <dgm:spPr/>
      <dgm:t>
        <a:bodyPr/>
        <a:lstStyle/>
        <a:p>
          <a:endParaRPr lang="en-US"/>
        </a:p>
      </dgm:t>
    </dgm:pt>
    <dgm:pt modelId="{62D9D34C-4B79-4D11-B6DE-AA52F8B632F8}" type="sibTrans" cxnId="{D7851FE4-668D-497C-9558-E9CB4DE96F8D}">
      <dgm:prSet/>
      <dgm:spPr/>
      <dgm:t>
        <a:bodyPr/>
        <a:lstStyle/>
        <a:p>
          <a:endParaRPr lang="en-US"/>
        </a:p>
      </dgm:t>
    </dgm:pt>
    <dgm:pt modelId="{5816C5C1-9C4C-4525-8ECF-48CC75C52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Releases</a:t>
          </a:r>
        </a:p>
      </dgm:t>
    </dgm:pt>
    <dgm:pt modelId="{B87142CB-26E3-4070-AA5E-88FA8DC6F6EA}" type="parTrans" cxnId="{02CAE7AA-35DE-40D0-B427-BFAC693CAC56}">
      <dgm:prSet/>
      <dgm:spPr/>
      <dgm:t>
        <a:bodyPr/>
        <a:lstStyle/>
        <a:p>
          <a:endParaRPr lang="en-US"/>
        </a:p>
      </dgm:t>
    </dgm:pt>
    <dgm:pt modelId="{ED3D7F62-8989-4F43-95A2-222D352E8683}" type="sibTrans" cxnId="{02CAE7AA-35DE-40D0-B427-BFAC693CAC56}">
      <dgm:prSet/>
      <dgm:spPr/>
      <dgm:t>
        <a:bodyPr/>
        <a:lstStyle/>
        <a:p>
          <a:endParaRPr lang="en-US"/>
        </a:p>
      </dgm:t>
    </dgm:pt>
    <dgm:pt modelId="{59105002-0198-47D2-867B-3661A89C6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none" dirty="0"/>
            <a:t>Test Validity</a:t>
          </a:r>
        </a:p>
      </dgm:t>
    </dgm:pt>
    <dgm:pt modelId="{E17BF9F2-36E9-4A26-8ECD-56B43D3A37C3}" type="parTrans" cxnId="{6F3D9907-B3F0-4150-B783-DE0F1FBF2BC5}">
      <dgm:prSet/>
      <dgm:spPr/>
      <dgm:t>
        <a:bodyPr/>
        <a:lstStyle/>
        <a:p>
          <a:endParaRPr lang="en-US"/>
        </a:p>
      </dgm:t>
    </dgm:pt>
    <dgm:pt modelId="{728666BC-2B1D-4D59-8E3B-E13914D88429}" type="sibTrans" cxnId="{6F3D9907-B3F0-4150-B783-DE0F1FBF2BC5}">
      <dgm:prSet/>
      <dgm:spPr/>
      <dgm:t>
        <a:bodyPr/>
        <a:lstStyle/>
        <a:p>
          <a:endParaRPr lang="en-US"/>
        </a:p>
      </dgm:t>
    </dgm:pt>
    <dgm:pt modelId="{86AA3594-A5E5-4E40-AF59-A25AAF31B4F6}" type="pres">
      <dgm:prSet presAssocID="{9E71CBAE-5582-4544-AE39-117FC6D30ECF}" presName="root" presStyleCnt="0">
        <dgm:presLayoutVars>
          <dgm:dir/>
          <dgm:resizeHandles val="exact"/>
        </dgm:presLayoutVars>
      </dgm:prSet>
      <dgm:spPr/>
    </dgm:pt>
    <dgm:pt modelId="{21036193-AC2B-4215-9BBB-F5DA59F09E3A}" type="pres">
      <dgm:prSet presAssocID="{B5FBFDA8-A0C8-4474-AFA0-BA1454A881AC}" presName="compNode" presStyleCnt="0"/>
      <dgm:spPr/>
    </dgm:pt>
    <dgm:pt modelId="{4AC7623C-54D5-4CE2-9BCB-38E585AAA687}" type="pres">
      <dgm:prSet presAssocID="{B5FBFDA8-A0C8-4474-AFA0-BA1454A881AC}" presName="bgRect" presStyleLbl="bgShp" presStyleIdx="0" presStyleCnt="5"/>
      <dgm:spPr/>
    </dgm:pt>
    <dgm:pt modelId="{5B34FDA7-E51D-42D9-91B4-19711C1CAFD9}" type="pres">
      <dgm:prSet presAssocID="{B5FBFDA8-A0C8-4474-AFA0-BA1454A881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0C13E-5070-47AE-A934-2893F4B2F723}" type="pres">
      <dgm:prSet presAssocID="{B5FBFDA8-A0C8-4474-AFA0-BA1454A881AC}" presName="spaceRect" presStyleCnt="0"/>
      <dgm:spPr/>
    </dgm:pt>
    <dgm:pt modelId="{0BC6C79F-6C26-4DC4-A4B7-78EDF621B1C8}" type="pres">
      <dgm:prSet presAssocID="{B5FBFDA8-A0C8-4474-AFA0-BA1454A881AC}" presName="parTx" presStyleLbl="revTx" presStyleIdx="0" presStyleCnt="5">
        <dgm:presLayoutVars>
          <dgm:chMax val="0"/>
          <dgm:chPref val="0"/>
        </dgm:presLayoutVars>
      </dgm:prSet>
      <dgm:spPr/>
    </dgm:pt>
    <dgm:pt modelId="{DCBC8696-9087-4365-A779-A8DDFF7FB95B}" type="pres">
      <dgm:prSet presAssocID="{9A09D0F6-AD17-4289-8CCD-C231EBA702D9}" presName="sibTrans" presStyleCnt="0"/>
      <dgm:spPr/>
    </dgm:pt>
    <dgm:pt modelId="{085732AA-12D5-428B-81E2-C6995AB5D177}" type="pres">
      <dgm:prSet presAssocID="{66F7BF5D-E1F3-480C-901C-94D8BF1AF99E}" presName="compNode" presStyleCnt="0"/>
      <dgm:spPr/>
    </dgm:pt>
    <dgm:pt modelId="{F12889C9-8E43-4D52-99E4-67994E259C75}" type="pres">
      <dgm:prSet presAssocID="{66F7BF5D-E1F3-480C-901C-94D8BF1AF99E}" presName="bgRect" presStyleLbl="bgShp" presStyleIdx="1" presStyleCnt="5"/>
      <dgm:spPr/>
    </dgm:pt>
    <dgm:pt modelId="{9E84BD9E-CBA3-4240-BDEB-13AD0C072300}" type="pres">
      <dgm:prSet presAssocID="{66F7BF5D-E1F3-480C-901C-94D8BF1AF9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7C8904B-6233-44C9-B6A0-492B4BBEC472}" type="pres">
      <dgm:prSet presAssocID="{66F7BF5D-E1F3-480C-901C-94D8BF1AF99E}" presName="spaceRect" presStyleCnt="0"/>
      <dgm:spPr/>
    </dgm:pt>
    <dgm:pt modelId="{E85FE632-FB4B-4D56-99A5-1DEA1A427695}" type="pres">
      <dgm:prSet presAssocID="{66F7BF5D-E1F3-480C-901C-94D8BF1AF99E}" presName="parTx" presStyleLbl="revTx" presStyleIdx="1" presStyleCnt="5">
        <dgm:presLayoutVars>
          <dgm:chMax val="0"/>
          <dgm:chPref val="0"/>
        </dgm:presLayoutVars>
      </dgm:prSet>
      <dgm:spPr/>
    </dgm:pt>
    <dgm:pt modelId="{14BB2456-2680-4F32-B8AF-92ECF34C7BC2}" type="pres">
      <dgm:prSet presAssocID="{747C9904-E51D-42BC-A99D-125CC38D3722}" presName="sibTrans" presStyleCnt="0"/>
      <dgm:spPr/>
    </dgm:pt>
    <dgm:pt modelId="{41C99BC0-396F-404E-B537-2EDC455D8810}" type="pres">
      <dgm:prSet presAssocID="{7A0D6655-1332-43CD-AEF6-DC2784A5DD2A}" presName="compNode" presStyleCnt="0"/>
      <dgm:spPr/>
    </dgm:pt>
    <dgm:pt modelId="{38AA8030-1115-4CB9-A930-E778C00F3DE3}" type="pres">
      <dgm:prSet presAssocID="{7A0D6655-1332-43CD-AEF6-DC2784A5DD2A}" presName="bgRect" presStyleLbl="bgShp" presStyleIdx="2" presStyleCnt="5"/>
      <dgm:spPr/>
    </dgm:pt>
    <dgm:pt modelId="{75FED893-FA5B-4EB0-9466-DDE359AAA7B5}" type="pres">
      <dgm:prSet presAssocID="{7A0D6655-1332-43CD-AEF6-DC2784A5DD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4EB1E02-82BE-44E0-B6E5-4D4D61634CEB}" type="pres">
      <dgm:prSet presAssocID="{7A0D6655-1332-43CD-AEF6-DC2784A5DD2A}" presName="spaceRect" presStyleCnt="0"/>
      <dgm:spPr/>
    </dgm:pt>
    <dgm:pt modelId="{94026273-740F-4BDB-8806-54CA7B10EA79}" type="pres">
      <dgm:prSet presAssocID="{7A0D6655-1332-43CD-AEF6-DC2784A5DD2A}" presName="parTx" presStyleLbl="revTx" presStyleIdx="2" presStyleCnt="5">
        <dgm:presLayoutVars>
          <dgm:chMax val="0"/>
          <dgm:chPref val="0"/>
        </dgm:presLayoutVars>
      </dgm:prSet>
      <dgm:spPr/>
    </dgm:pt>
    <dgm:pt modelId="{B94F9BAF-2DDC-4A23-8DDC-0779AC77A2AB}" type="pres">
      <dgm:prSet presAssocID="{62D9D34C-4B79-4D11-B6DE-AA52F8B632F8}" presName="sibTrans" presStyleCnt="0"/>
      <dgm:spPr/>
    </dgm:pt>
    <dgm:pt modelId="{CA32FF4E-B6EA-4053-B841-B3C29B977FDF}" type="pres">
      <dgm:prSet presAssocID="{59105002-0198-47D2-867B-3661A89C6C8D}" presName="compNode" presStyleCnt="0"/>
      <dgm:spPr/>
    </dgm:pt>
    <dgm:pt modelId="{ADF69344-3739-417F-BD98-BE2545119D96}" type="pres">
      <dgm:prSet presAssocID="{59105002-0198-47D2-867B-3661A89C6C8D}" presName="bgRect" presStyleLbl="bgShp" presStyleIdx="3" presStyleCnt="5"/>
      <dgm:spPr/>
    </dgm:pt>
    <dgm:pt modelId="{37D2B67E-F8B6-4762-B230-26BBF882F7D9}" type="pres">
      <dgm:prSet presAssocID="{59105002-0198-47D2-867B-3661A89C6C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683FF86-6798-4E08-9FBB-9FCB28A08B85}" type="pres">
      <dgm:prSet presAssocID="{59105002-0198-47D2-867B-3661A89C6C8D}" presName="spaceRect" presStyleCnt="0"/>
      <dgm:spPr/>
    </dgm:pt>
    <dgm:pt modelId="{B5921A09-B6D6-45B7-BA0D-79D7778D2223}" type="pres">
      <dgm:prSet presAssocID="{59105002-0198-47D2-867B-3661A89C6C8D}" presName="parTx" presStyleLbl="revTx" presStyleIdx="3" presStyleCnt="5">
        <dgm:presLayoutVars>
          <dgm:chMax val="0"/>
          <dgm:chPref val="0"/>
        </dgm:presLayoutVars>
      </dgm:prSet>
      <dgm:spPr/>
    </dgm:pt>
    <dgm:pt modelId="{A723CC71-8EBD-4465-92C8-24D027938AEB}" type="pres">
      <dgm:prSet presAssocID="{728666BC-2B1D-4D59-8E3B-E13914D88429}" presName="sibTrans" presStyleCnt="0"/>
      <dgm:spPr/>
    </dgm:pt>
    <dgm:pt modelId="{DAF7AFC8-2E5E-44F3-A3D3-2358DAD23E29}" type="pres">
      <dgm:prSet presAssocID="{5816C5C1-9C4C-4525-8ECF-48CC75C522DF}" presName="compNode" presStyleCnt="0"/>
      <dgm:spPr/>
    </dgm:pt>
    <dgm:pt modelId="{27A18B4E-380C-49FB-A4D5-177F1F2F55C7}" type="pres">
      <dgm:prSet presAssocID="{5816C5C1-9C4C-4525-8ECF-48CC75C522DF}" presName="bgRect" presStyleLbl="bgShp" presStyleIdx="4" presStyleCnt="5"/>
      <dgm:spPr/>
    </dgm:pt>
    <dgm:pt modelId="{61F6E09D-5C69-4D5E-8F40-8A8899D57F67}" type="pres">
      <dgm:prSet presAssocID="{5816C5C1-9C4C-4525-8ECF-48CC75C522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BA44B5A-3F71-4D8B-AA84-BD8F3492C5DB}" type="pres">
      <dgm:prSet presAssocID="{5816C5C1-9C4C-4525-8ECF-48CC75C522DF}" presName="spaceRect" presStyleCnt="0"/>
      <dgm:spPr/>
    </dgm:pt>
    <dgm:pt modelId="{7C180F52-43E5-40E8-AE33-812D52762739}" type="pres">
      <dgm:prSet presAssocID="{5816C5C1-9C4C-4525-8ECF-48CC75C522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3D9907-B3F0-4150-B783-DE0F1FBF2BC5}" srcId="{9E71CBAE-5582-4544-AE39-117FC6D30ECF}" destId="{59105002-0198-47D2-867B-3661A89C6C8D}" srcOrd="3" destOrd="0" parTransId="{E17BF9F2-36E9-4A26-8ECD-56B43D3A37C3}" sibTransId="{728666BC-2B1D-4D59-8E3B-E13914D88429}"/>
    <dgm:cxn modelId="{C930350D-09DF-44CE-9AEE-E4CAE992F732}" srcId="{9E71CBAE-5582-4544-AE39-117FC6D30ECF}" destId="{B5FBFDA8-A0C8-4474-AFA0-BA1454A881AC}" srcOrd="0" destOrd="0" parTransId="{E1E81D74-D2DA-4380-BAFC-A9555ECA9AEC}" sibTransId="{9A09D0F6-AD17-4289-8CCD-C231EBA702D9}"/>
    <dgm:cxn modelId="{D848E663-96C7-40B6-8B81-0CD519021168}" type="presOf" srcId="{5816C5C1-9C4C-4525-8ECF-48CC75C522DF}" destId="{7C180F52-43E5-40E8-AE33-812D52762739}" srcOrd="0" destOrd="0" presId="urn:microsoft.com/office/officeart/2018/2/layout/IconVerticalSolidList"/>
    <dgm:cxn modelId="{899E7252-BE4E-4381-90D0-1F2044471E90}" type="presOf" srcId="{7A0D6655-1332-43CD-AEF6-DC2784A5DD2A}" destId="{94026273-740F-4BDB-8806-54CA7B10EA79}" srcOrd="0" destOrd="0" presId="urn:microsoft.com/office/officeart/2018/2/layout/IconVerticalSolidList"/>
    <dgm:cxn modelId="{A93FEB86-E80D-4D09-90EF-C5250562D346}" srcId="{9E71CBAE-5582-4544-AE39-117FC6D30ECF}" destId="{66F7BF5D-E1F3-480C-901C-94D8BF1AF99E}" srcOrd="1" destOrd="0" parTransId="{CA5BAA77-5046-48DC-B885-09E1CF4F3BB0}" sibTransId="{747C9904-E51D-42BC-A99D-125CC38D3722}"/>
    <dgm:cxn modelId="{72781F99-12BB-448F-BF36-6DD5B8EEE6B7}" type="presOf" srcId="{66F7BF5D-E1F3-480C-901C-94D8BF1AF99E}" destId="{E85FE632-FB4B-4D56-99A5-1DEA1A427695}" srcOrd="0" destOrd="0" presId="urn:microsoft.com/office/officeart/2018/2/layout/IconVerticalSolidList"/>
    <dgm:cxn modelId="{02CAE7AA-35DE-40D0-B427-BFAC693CAC56}" srcId="{9E71CBAE-5582-4544-AE39-117FC6D30ECF}" destId="{5816C5C1-9C4C-4525-8ECF-48CC75C522DF}" srcOrd="4" destOrd="0" parTransId="{B87142CB-26E3-4070-AA5E-88FA8DC6F6EA}" sibTransId="{ED3D7F62-8989-4F43-95A2-222D352E8683}"/>
    <dgm:cxn modelId="{EE15E4AF-D31F-4E79-B9FB-2AC6A5C6DED0}" type="presOf" srcId="{9E71CBAE-5582-4544-AE39-117FC6D30ECF}" destId="{86AA3594-A5E5-4E40-AF59-A25AAF31B4F6}" srcOrd="0" destOrd="0" presId="urn:microsoft.com/office/officeart/2018/2/layout/IconVerticalSolidList"/>
    <dgm:cxn modelId="{A7807AB5-1643-4010-B5BD-26A22A38308C}" type="presOf" srcId="{59105002-0198-47D2-867B-3661A89C6C8D}" destId="{B5921A09-B6D6-45B7-BA0D-79D7778D2223}" srcOrd="0" destOrd="0" presId="urn:microsoft.com/office/officeart/2018/2/layout/IconVerticalSolidList"/>
    <dgm:cxn modelId="{D7851FE4-668D-497C-9558-E9CB4DE96F8D}" srcId="{9E71CBAE-5582-4544-AE39-117FC6D30ECF}" destId="{7A0D6655-1332-43CD-AEF6-DC2784A5DD2A}" srcOrd="2" destOrd="0" parTransId="{674E707B-975B-42D3-89CB-8A65120194C5}" sibTransId="{62D9D34C-4B79-4D11-B6DE-AA52F8B632F8}"/>
    <dgm:cxn modelId="{7084D8E5-788C-439A-9B4D-9ED45B3DC45F}" type="presOf" srcId="{B5FBFDA8-A0C8-4474-AFA0-BA1454A881AC}" destId="{0BC6C79F-6C26-4DC4-A4B7-78EDF621B1C8}" srcOrd="0" destOrd="0" presId="urn:microsoft.com/office/officeart/2018/2/layout/IconVerticalSolidList"/>
    <dgm:cxn modelId="{D6F05614-F79F-45DE-9FEC-C9423ED2AACB}" type="presParOf" srcId="{86AA3594-A5E5-4E40-AF59-A25AAF31B4F6}" destId="{21036193-AC2B-4215-9BBB-F5DA59F09E3A}" srcOrd="0" destOrd="0" presId="urn:microsoft.com/office/officeart/2018/2/layout/IconVerticalSolidList"/>
    <dgm:cxn modelId="{664F4C50-EEBC-401B-839C-4ABA2EC90FE1}" type="presParOf" srcId="{21036193-AC2B-4215-9BBB-F5DA59F09E3A}" destId="{4AC7623C-54D5-4CE2-9BCB-38E585AAA687}" srcOrd="0" destOrd="0" presId="urn:microsoft.com/office/officeart/2018/2/layout/IconVerticalSolidList"/>
    <dgm:cxn modelId="{5B5626C5-C32C-454C-BD06-259E4B8E5478}" type="presParOf" srcId="{21036193-AC2B-4215-9BBB-F5DA59F09E3A}" destId="{5B34FDA7-E51D-42D9-91B4-19711C1CAFD9}" srcOrd="1" destOrd="0" presId="urn:microsoft.com/office/officeart/2018/2/layout/IconVerticalSolidList"/>
    <dgm:cxn modelId="{2178CE6A-87F7-454D-8580-7449B73144BA}" type="presParOf" srcId="{21036193-AC2B-4215-9BBB-F5DA59F09E3A}" destId="{A490C13E-5070-47AE-A934-2893F4B2F723}" srcOrd="2" destOrd="0" presId="urn:microsoft.com/office/officeart/2018/2/layout/IconVerticalSolidList"/>
    <dgm:cxn modelId="{799C8B75-ADD2-48DB-B36F-DA5EFDB6CA9B}" type="presParOf" srcId="{21036193-AC2B-4215-9BBB-F5DA59F09E3A}" destId="{0BC6C79F-6C26-4DC4-A4B7-78EDF621B1C8}" srcOrd="3" destOrd="0" presId="urn:microsoft.com/office/officeart/2018/2/layout/IconVerticalSolidList"/>
    <dgm:cxn modelId="{810A228D-E7B1-40C4-8A29-FBA5B52C08D0}" type="presParOf" srcId="{86AA3594-A5E5-4E40-AF59-A25AAF31B4F6}" destId="{DCBC8696-9087-4365-A779-A8DDFF7FB95B}" srcOrd="1" destOrd="0" presId="urn:microsoft.com/office/officeart/2018/2/layout/IconVerticalSolidList"/>
    <dgm:cxn modelId="{A0D0C5AD-9059-49B8-B947-8F8C7536BA1E}" type="presParOf" srcId="{86AA3594-A5E5-4E40-AF59-A25AAF31B4F6}" destId="{085732AA-12D5-428B-81E2-C6995AB5D177}" srcOrd="2" destOrd="0" presId="urn:microsoft.com/office/officeart/2018/2/layout/IconVerticalSolidList"/>
    <dgm:cxn modelId="{2B5D5D50-40B0-4E55-A388-D309B8C5027E}" type="presParOf" srcId="{085732AA-12D5-428B-81E2-C6995AB5D177}" destId="{F12889C9-8E43-4D52-99E4-67994E259C75}" srcOrd="0" destOrd="0" presId="urn:microsoft.com/office/officeart/2018/2/layout/IconVerticalSolidList"/>
    <dgm:cxn modelId="{335B68EC-326A-4760-A861-4FFAD156FE5C}" type="presParOf" srcId="{085732AA-12D5-428B-81E2-C6995AB5D177}" destId="{9E84BD9E-CBA3-4240-BDEB-13AD0C072300}" srcOrd="1" destOrd="0" presId="urn:microsoft.com/office/officeart/2018/2/layout/IconVerticalSolidList"/>
    <dgm:cxn modelId="{806B2543-063A-4CE0-8520-63FE933BBC5C}" type="presParOf" srcId="{085732AA-12D5-428B-81E2-C6995AB5D177}" destId="{C7C8904B-6233-44C9-B6A0-492B4BBEC472}" srcOrd="2" destOrd="0" presId="urn:microsoft.com/office/officeart/2018/2/layout/IconVerticalSolidList"/>
    <dgm:cxn modelId="{B674B2EA-F712-4D13-8D88-FA882939D93D}" type="presParOf" srcId="{085732AA-12D5-428B-81E2-C6995AB5D177}" destId="{E85FE632-FB4B-4D56-99A5-1DEA1A427695}" srcOrd="3" destOrd="0" presId="urn:microsoft.com/office/officeart/2018/2/layout/IconVerticalSolidList"/>
    <dgm:cxn modelId="{99F52B95-6D05-42AC-A694-812AD3946900}" type="presParOf" srcId="{86AA3594-A5E5-4E40-AF59-A25AAF31B4F6}" destId="{14BB2456-2680-4F32-B8AF-92ECF34C7BC2}" srcOrd="3" destOrd="0" presId="urn:microsoft.com/office/officeart/2018/2/layout/IconVerticalSolidList"/>
    <dgm:cxn modelId="{2A800BF2-46EB-4B5E-B8FB-D99E839598D6}" type="presParOf" srcId="{86AA3594-A5E5-4E40-AF59-A25AAF31B4F6}" destId="{41C99BC0-396F-404E-B537-2EDC455D8810}" srcOrd="4" destOrd="0" presId="urn:microsoft.com/office/officeart/2018/2/layout/IconVerticalSolidList"/>
    <dgm:cxn modelId="{A4762B68-47BE-40E5-ABE2-9E0B9F85C331}" type="presParOf" srcId="{41C99BC0-396F-404E-B537-2EDC455D8810}" destId="{38AA8030-1115-4CB9-A930-E778C00F3DE3}" srcOrd="0" destOrd="0" presId="urn:microsoft.com/office/officeart/2018/2/layout/IconVerticalSolidList"/>
    <dgm:cxn modelId="{ED00D6F1-5F09-4824-811D-F26361BC3082}" type="presParOf" srcId="{41C99BC0-396F-404E-B537-2EDC455D8810}" destId="{75FED893-FA5B-4EB0-9466-DDE359AAA7B5}" srcOrd="1" destOrd="0" presId="urn:microsoft.com/office/officeart/2018/2/layout/IconVerticalSolidList"/>
    <dgm:cxn modelId="{8BA14209-68D2-4528-A1F1-B947FA81830F}" type="presParOf" srcId="{41C99BC0-396F-404E-B537-2EDC455D8810}" destId="{14EB1E02-82BE-44E0-B6E5-4D4D61634CEB}" srcOrd="2" destOrd="0" presId="urn:microsoft.com/office/officeart/2018/2/layout/IconVerticalSolidList"/>
    <dgm:cxn modelId="{C1E4DD66-C77A-4ADC-99A2-186EE093E693}" type="presParOf" srcId="{41C99BC0-396F-404E-B537-2EDC455D8810}" destId="{94026273-740F-4BDB-8806-54CA7B10EA79}" srcOrd="3" destOrd="0" presId="urn:microsoft.com/office/officeart/2018/2/layout/IconVerticalSolidList"/>
    <dgm:cxn modelId="{B181890C-E23F-4EEC-9E2E-8302052FC678}" type="presParOf" srcId="{86AA3594-A5E5-4E40-AF59-A25AAF31B4F6}" destId="{B94F9BAF-2DDC-4A23-8DDC-0779AC77A2AB}" srcOrd="5" destOrd="0" presId="urn:microsoft.com/office/officeart/2018/2/layout/IconVerticalSolidList"/>
    <dgm:cxn modelId="{5EDBF0D9-77F6-4B38-8AB1-EC1B8F7D9FD5}" type="presParOf" srcId="{86AA3594-A5E5-4E40-AF59-A25AAF31B4F6}" destId="{CA32FF4E-B6EA-4053-B841-B3C29B977FDF}" srcOrd="6" destOrd="0" presId="urn:microsoft.com/office/officeart/2018/2/layout/IconVerticalSolidList"/>
    <dgm:cxn modelId="{35ABF52D-C08D-4E64-9907-0BDEA574E6F3}" type="presParOf" srcId="{CA32FF4E-B6EA-4053-B841-B3C29B977FDF}" destId="{ADF69344-3739-417F-BD98-BE2545119D96}" srcOrd="0" destOrd="0" presId="urn:microsoft.com/office/officeart/2018/2/layout/IconVerticalSolidList"/>
    <dgm:cxn modelId="{C5F6BC34-BC98-4525-BAB5-9094375D9DB4}" type="presParOf" srcId="{CA32FF4E-B6EA-4053-B841-B3C29B977FDF}" destId="{37D2B67E-F8B6-4762-B230-26BBF882F7D9}" srcOrd="1" destOrd="0" presId="urn:microsoft.com/office/officeart/2018/2/layout/IconVerticalSolidList"/>
    <dgm:cxn modelId="{7151CFA5-F3B9-443F-9191-6096C67AB643}" type="presParOf" srcId="{CA32FF4E-B6EA-4053-B841-B3C29B977FDF}" destId="{A683FF86-6798-4E08-9FBB-9FCB28A08B85}" srcOrd="2" destOrd="0" presId="urn:microsoft.com/office/officeart/2018/2/layout/IconVerticalSolidList"/>
    <dgm:cxn modelId="{59D5198B-6652-4D2B-90F8-4E7080299CE9}" type="presParOf" srcId="{CA32FF4E-B6EA-4053-B841-B3C29B977FDF}" destId="{B5921A09-B6D6-45B7-BA0D-79D7778D2223}" srcOrd="3" destOrd="0" presId="urn:microsoft.com/office/officeart/2018/2/layout/IconVerticalSolidList"/>
    <dgm:cxn modelId="{4815AB16-5EFD-45B5-A1CD-CF42EC3179A5}" type="presParOf" srcId="{86AA3594-A5E5-4E40-AF59-A25AAF31B4F6}" destId="{A723CC71-8EBD-4465-92C8-24D027938AEB}" srcOrd="7" destOrd="0" presId="urn:microsoft.com/office/officeart/2018/2/layout/IconVerticalSolidList"/>
    <dgm:cxn modelId="{DEC6AFCD-62A3-47C8-A73A-BC608761C0D6}" type="presParOf" srcId="{86AA3594-A5E5-4E40-AF59-A25AAF31B4F6}" destId="{DAF7AFC8-2E5E-44F3-A3D3-2358DAD23E29}" srcOrd="8" destOrd="0" presId="urn:microsoft.com/office/officeart/2018/2/layout/IconVerticalSolidList"/>
    <dgm:cxn modelId="{21F1CF9A-DF58-42B9-9767-E4B6433289DC}" type="presParOf" srcId="{DAF7AFC8-2E5E-44F3-A3D3-2358DAD23E29}" destId="{27A18B4E-380C-49FB-A4D5-177F1F2F55C7}" srcOrd="0" destOrd="0" presId="urn:microsoft.com/office/officeart/2018/2/layout/IconVerticalSolidList"/>
    <dgm:cxn modelId="{6EEF94D5-BBDC-4F91-A21A-ED1AE7C720EE}" type="presParOf" srcId="{DAF7AFC8-2E5E-44F3-A3D3-2358DAD23E29}" destId="{61F6E09D-5C69-4D5E-8F40-8A8899D57F67}" srcOrd="1" destOrd="0" presId="urn:microsoft.com/office/officeart/2018/2/layout/IconVerticalSolidList"/>
    <dgm:cxn modelId="{53B40BAF-4764-4840-82E4-5159E97EE40C}" type="presParOf" srcId="{DAF7AFC8-2E5E-44F3-A3D3-2358DAD23E29}" destId="{6BA44B5A-3F71-4D8B-AA84-BD8F3492C5DB}" srcOrd="2" destOrd="0" presId="urn:microsoft.com/office/officeart/2018/2/layout/IconVerticalSolidList"/>
    <dgm:cxn modelId="{1B425C80-93B4-4FDD-AB18-A43A9FE3AFC2}" type="presParOf" srcId="{DAF7AFC8-2E5E-44F3-A3D3-2358DAD23E29}" destId="{7C180F52-43E5-40E8-AE33-812D52762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7623C-54D5-4CE2-9BCB-38E585AAA68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FDA7-E51D-42D9-91B4-19711C1CAFD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C79F-6C26-4DC4-A4B7-78EDF621B1C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Goals</a:t>
          </a:r>
        </a:p>
      </dsp:txBody>
      <dsp:txXfrm>
        <a:off x="1429899" y="2442"/>
        <a:ext cx="5083704" cy="1238008"/>
      </dsp:txXfrm>
    </dsp:sp>
    <dsp:sp modelId="{F12889C9-8E43-4D52-99E4-67994E259C7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BD9E-CBA3-4240-BDEB-13AD0C07230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E632-FB4B-4D56-99A5-1DEA1A42769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Key Challenges</a:t>
          </a:r>
        </a:p>
      </dsp:txBody>
      <dsp:txXfrm>
        <a:off x="1429899" y="1549953"/>
        <a:ext cx="5083704" cy="1238008"/>
      </dsp:txXfrm>
    </dsp:sp>
    <dsp:sp modelId="{38AA8030-1115-4CB9-A930-E778C00F3DE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D893-FA5B-4EB0-9466-DDE359AAA7B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6273-740F-4BDB-8806-54CA7B10EA7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 Strategy and </a:t>
          </a:r>
          <a:r>
            <a:rPr lang="en-US" sz="2200" u="sng" kern="1200"/>
            <a:t>Invariants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7A18B4E-380C-49FB-A4D5-177F1F2F55C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09D-5C69-4D5E-8F40-8A8899D57F6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0F52-43E5-40E8-AE33-812D5276273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Stage Releases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7623C-54D5-4CE2-9BCB-38E585AAA68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FDA7-E51D-42D9-91B4-19711C1CAFD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C79F-6C26-4DC4-A4B7-78EDF621B1C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Goals</a:t>
          </a:r>
        </a:p>
      </dsp:txBody>
      <dsp:txXfrm>
        <a:off x="1429899" y="2442"/>
        <a:ext cx="5083704" cy="1238008"/>
      </dsp:txXfrm>
    </dsp:sp>
    <dsp:sp modelId="{F12889C9-8E43-4D52-99E4-67994E259C7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BD9E-CBA3-4240-BDEB-13AD0C07230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E632-FB4B-4D56-99A5-1DEA1A42769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Key Challenges</a:t>
          </a:r>
        </a:p>
      </dsp:txBody>
      <dsp:txXfrm>
        <a:off x="1429899" y="1549953"/>
        <a:ext cx="5083704" cy="1238008"/>
      </dsp:txXfrm>
    </dsp:sp>
    <dsp:sp modelId="{38AA8030-1115-4CB9-A930-E778C00F3DE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D893-FA5B-4EB0-9466-DDE359AAA7B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6273-740F-4BDB-8806-54CA7B10EA7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Strategy </a:t>
          </a:r>
          <a:r>
            <a:rPr lang="en-US" sz="2200" u="none" kern="1200" dirty="0"/>
            <a:t>and Invariants</a:t>
          </a:r>
        </a:p>
      </dsp:txBody>
      <dsp:txXfrm>
        <a:off x="1429899" y="3097464"/>
        <a:ext cx="5083704" cy="1238008"/>
      </dsp:txXfrm>
    </dsp:sp>
    <dsp:sp modelId="{27A18B4E-380C-49FB-A4D5-177F1F2F55C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09D-5C69-4D5E-8F40-8A8899D57F6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0F52-43E5-40E8-AE33-812D5276273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Stage Releases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1CDB5-3486-475C-9D43-1A3247486CE0}">
      <dsp:nvSpPr>
        <dsp:cNvPr id="0" name=""/>
        <dsp:cNvSpPr/>
      </dsp:nvSpPr>
      <dsp:spPr>
        <a:xfrm>
          <a:off x="64161" y="0"/>
          <a:ext cx="3029297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Importing</a:t>
          </a:r>
          <a:br>
            <a:rPr lang="en-US" sz="2500" kern="1200" dirty="0"/>
          </a:br>
          <a:r>
            <a:rPr lang="en-US" sz="2500" kern="1200" dirty="0" err="1"/>
            <a:t>Wasm</a:t>
          </a:r>
          <a:r>
            <a:rPr lang="en-US" sz="2500" kern="1200" dirty="0"/>
            <a:t> Module</a:t>
          </a:r>
        </a:p>
      </dsp:txBody>
      <dsp:txXfrm>
        <a:off x="103838" y="39677"/>
        <a:ext cx="2949943" cy="1275312"/>
      </dsp:txXfrm>
    </dsp:sp>
    <dsp:sp modelId="{4C18FCA1-DE59-4E03-8576-A71B4B64AC53}">
      <dsp:nvSpPr>
        <dsp:cNvPr id="0" name=""/>
        <dsp:cNvSpPr/>
      </dsp:nvSpPr>
      <dsp:spPr>
        <a:xfrm rot="5400000">
          <a:off x="1324810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395930" y="1439333"/>
        <a:ext cx="365760" cy="355600"/>
      </dsp:txXfrm>
    </dsp:sp>
    <dsp:sp modelId="{7844382E-7769-4076-94DB-BE316C26842D}">
      <dsp:nvSpPr>
        <dsp:cNvPr id="0" name=""/>
        <dsp:cNvSpPr/>
      </dsp:nvSpPr>
      <dsp:spPr>
        <a:xfrm>
          <a:off x="64161" y="2032000"/>
          <a:ext cx="3029297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Assembly with missing </a:t>
          </a:r>
          <a:r>
            <a:rPr lang="en-US" sz="2500" kern="1200" dirty="0" err="1"/>
            <a:t>immediates</a:t>
          </a:r>
          <a:endParaRPr lang="en-US" sz="2500" kern="1200" dirty="0"/>
        </a:p>
      </dsp:txBody>
      <dsp:txXfrm>
        <a:off x="103838" y="2071677"/>
        <a:ext cx="2949943" cy="1275312"/>
      </dsp:txXfrm>
    </dsp:sp>
    <dsp:sp modelId="{3BF64780-D553-477F-885E-794442092DFB}">
      <dsp:nvSpPr>
        <dsp:cNvPr id="0" name=""/>
        <dsp:cNvSpPr/>
      </dsp:nvSpPr>
      <dsp:spPr>
        <a:xfrm rot="5400000">
          <a:off x="1324810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395930" y="3471333"/>
        <a:ext cx="365760" cy="355600"/>
      </dsp:txXfrm>
    </dsp:sp>
    <dsp:sp modelId="{8F04A44F-AAFE-47AC-9095-02821BDC8F97}">
      <dsp:nvSpPr>
        <dsp:cNvPr id="0" name=""/>
        <dsp:cNvSpPr/>
      </dsp:nvSpPr>
      <dsp:spPr>
        <a:xfrm>
          <a:off x="64161" y="4064000"/>
          <a:ext cx="3029297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Assembly</a:t>
          </a:r>
        </a:p>
      </dsp:txBody>
      <dsp:txXfrm>
        <a:off x="103838" y="4103677"/>
        <a:ext cx="2949943" cy="1275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7623C-54D5-4CE2-9BCB-38E585AAA68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FDA7-E51D-42D9-91B4-19711C1CAFD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C79F-6C26-4DC4-A4B7-78EDF621B1C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Goals</a:t>
          </a:r>
        </a:p>
      </dsp:txBody>
      <dsp:txXfrm>
        <a:off x="1429899" y="2442"/>
        <a:ext cx="5083704" cy="1238008"/>
      </dsp:txXfrm>
    </dsp:sp>
    <dsp:sp modelId="{F12889C9-8E43-4D52-99E4-67994E259C7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BD9E-CBA3-4240-BDEB-13AD0C07230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E632-FB4B-4D56-99A5-1DEA1A42769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Key Challenges</a:t>
          </a:r>
        </a:p>
      </dsp:txBody>
      <dsp:txXfrm>
        <a:off x="1429899" y="1549953"/>
        <a:ext cx="5083704" cy="1238008"/>
      </dsp:txXfrm>
    </dsp:sp>
    <dsp:sp modelId="{38AA8030-1115-4CB9-A930-E778C00F3DE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D893-FA5B-4EB0-9466-DDE359AAA7B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6273-740F-4BDB-8806-54CA7B10EA7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Strategy </a:t>
          </a:r>
          <a:r>
            <a:rPr lang="en-US" sz="2200" u="none" kern="1200" dirty="0"/>
            <a:t>and Invariants</a:t>
          </a:r>
        </a:p>
      </dsp:txBody>
      <dsp:txXfrm>
        <a:off x="1429899" y="3097464"/>
        <a:ext cx="5083704" cy="1238008"/>
      </dsp:txXfrm>
    </dsp:sp>
    <dsp:sp modelId="{27A18B4E-380C-49FB-A4D5-177F1F2F55C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09D-5C69-4D5E-8F40-8A8899D57F6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0F52-43E5-40E8-AE33-812D5276273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Stage Releases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7623C-54D5-4CE2-9BCB-38E585AAA68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FDA7-E51D-42D9-91B4-19711C1CAFD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C79F-6C26-4DC4-A4B7-78EDF621B1C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Goals</a:t>
          </a:r>
        </a:p>
      </dsp:txBody>
      <dsp:txXfrm>
        <a:off x="1131174" y="4597"/>
        <a:ext cx="5382429" cy="979371"/>
      </dsp:txXfrm>
    </dsp:sp>
    <dsp:sp modelId="{F12889C9-8E43-4D52-99E4-67994E259C7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BD9E-CBA3-4240-BDEB-13AD0C07230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E632-FB4B-4D56-99A5-1DEA1A42769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Key Challenges</a:t>
          </a:r>
        </a:p>
      </dsp:txBody>
      <dsp:txXfrm>
        <a:off x="1131174" y="1228812"/>
        <a:ext cx="5382429" cy="979371"/>
      </dsp:txXfrm>
    </dsp:sp>
    <dsp:sp modelId="{38AA8030-1115-4CB9-A930-E778C00F3DE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D893-FA5B-4EB0-9466-DDE359AAA7B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6273-740F-4BDB-8806-54CA7B10EA7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 Strategy </a:t>
          </a:r>
          <a:r>
            <a:rPr lang="en-US" sz="1900" u="none" kern="1200" dirty="0"/>
            <a:t>and Invariants</a:t>
          </a:r>
        </a:p>
      </dsp:txBody>
      <dsp:txXfrm>
        <a:off x="1131174" y="2453027"/>
        <a:ext cx="5382429" cy="979371"/>
      </dsp:txXfrm>
    </dsp:sp>
    <dsp:sp modelId="{ADF69344-3739-417F-BD98-BE2545119D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2B67E-F8B6-4762-B230-26BBF882F7D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21A09-B6D6-45B7-BA0D-79D7778D222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none" kern="1200" dirty="0"/>
            <a:t>Test Validity</a:t>
          </a:r>
        </a:p>
      </dsp:txBody>
      <dsp:txXfrm>
        <a:off x="1131174" y="3677241"/>
        <a:ext cx="5382429" cy="979371"/>
      </dsp:txXfrm>
    </dsp:sp>
    <dsp:sp modelId="{27A18B4E-380C-49FB-A4D5-177F1F2F55C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09D-5C69-4D5E-8F40-8A8899D57F6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0F52-43E5-40E8-AE33-812D5276273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Releases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7623C-54D5-4CE2-9BCB-38E585AAA68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FDA7-E51D-42D9-91B4-19711C1CAFD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C79F-6C26-4DC4-A4B7-78EDF621B1C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Goals</a:t>
          </a:r>
        </a:p>
      </dsp:txBody>
      <dsp:txXfrm>
        <a:off x="1131174" y="4597"/>
        <a:ext cx="5382429" cy="979371"/>
      </dsp:txXfrm>
    </dsp:sp>
    <dsp:sp modelId="{F12889C9-8E43-4D52-99E4-67994E259C7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BD9E-CBA3-4240-BDEB-13AD0C07230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E632-FB4B-4D56-99A5-1DEA1A42769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Key Challenges</a:t>
          </a:r>
        </a:p>
      </dsp:txBody>
      <dsp:txXfrm>
        <a:off x="1131174" y="1228812"/>
        <a:ext cx="5382429" cy="979371"/>
      </dsp:txXfrm>
    </dsp:sp>
    <dsp:sp modelId="{38AA8030-1115-4CB9-A930-E778C00F3DE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D893-FA5B-4EB0-9466-DDE359AAA7B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6273-740F-4BDB-8806-54CA7B10EA7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 Strategy </a:t>
          </a:r>
          <a:r>
            <a:rPr lang="en-US" sz="1900" u="none" kern="1200" dirty="0"/>
            <a:t>and Invariants</a:t>
          </a:r>
        </a:p>
      </dsp:txBody>
      <dsp:txXfrm>
        <a:off x="1131174" y="2453027"/>
        <a:ext cx="5382429" cy="979371"/>
      </dsp:txXfrm>
    </dsp:sp>
    <dsp:sp modelId="{ADF69344-3739-417F-BD98-BE2545119D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2B67E-F8B6-4762-B230-26BBF882F7D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21A09-B6D6-45B7-BA0D-79D7778D222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none" kern="1200" dirty="0"/>
            <a:t>Test Validity</a:t>
          </a:r>
        </a:p>
      </dsp:txBody>
      <dsp:txXfrm>
        <a:off x="1131174" y="3677241"/>
        <a:ext cx="5382429" cy="979371"/>
      </dsp:txXfrm>
    </dsp:sp>
    <dsp:sp modelId="{27A18B4E-380C-49FB-A4D5-177F1F2F55C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09D-5C69-4D5E-8F40-8A8899D57F6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0F52-43E5-40E8-AE33-812D5276273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Releases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7623C-54D5-4CE2-9BCB-38E585AAA68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FDA7-E51D-42D9-91B4-19711C1CAFD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C79F-6C26-4DC4-A4B7-78EDF621B1C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Goals</a:t>
          </a:r>
        </a:p>
      </dsp:txBody>
      <dsp:txXfrm>
        <a:off x="1131174" y="4597"/>
        <a:ext cx="5382429" cy="979371"/>
      </dsp:txXfrm>
    </dsp:sp>
    <dsp:sp modelId="{F12889C9-8E43-4D52-99E4-67994E259C7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BD9E-CBA3-4240-BDEB-13AD0C07230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E632-FB4B-4D56-99A5-1DEA1A42769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Key Challenges</a:t>
          </a:r>
        </a:p>
      </dsp:txBody>
      <dsp:txXfrm>
        <a:off x="1131174" y="1228812"/>
        <a:ext cx="5382429" cy="979371"/>
      </dsp:txXfrm>
    </dsp:sp>
    <dsp:sp modelId="{38AA8030-1115-4CB9-A930-E778C00F3DE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D893-FA5B-4EB0-9466-DDE359AAA7B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6273-740F-4BDB-8806-54CA7B10EA7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 Strategy </a:t>
          </a:r>
          <a:r>
            <a:rPr lang="en-US" sz="1900" u="none" kern="1200" dirty="0"/>
            <a:t>and Invariants</a:t>
          </a:r>
        </a:p>
      </dsp:txBody>
      <dsp:txXfrm>
        <a:off x="1131174" y="2453027"/>
        <a:ext cx="5382429" cy="979371"/>
      </dsp:txXfrm>
    </dsp:sp>
    <dsp:sp modelId="{ADF69344-3739-417F-BD98-BE2545119D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2B67E-F8B6-4762-B230-26BBF882F7D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21A09-B6D6-45B7-BA0D-79D7778D222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none" kern="1200" dirty="0"/>
            <a:t>Test Validity</a:t>
          </a:r>
        </a:p>
      </dsp:txBody>
      <dsp:txXfrm>
        <a:off x="1131174" y="3677241"/>
        <a:ext cx="5382429" cy="979371"/>
      </dsp:txXfrm>
    </dsp:sp>
    <dsp:sp modelId="{27A18B4E-380C-49FB-A4D5-177F1F2F55C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09D-5C69-4D5E-8F40-8A8899D57F6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0F52-43E5-40E8-AE33-812D5276273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Releases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7623C-54D5-4CE2-9BCB-38E585AAA68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FDA7-E51D-42D9-91B4-19711C1CAFD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C79F-6C26-4DC4-A4B7-78EDF621B1C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Goals</a:t>
          </a:r>
        </a:p>
      </dsp:txBody>
      <dsp:txXfrm>
        <a:off x="1131174" y="4597"/>
        <a:ext cx="5382429" cy="979371"/>
      </dsp:txXfrm>
    </dsp:sp>
    <dsp:sp modelId="{F12889C9-8E43-4D52-99E4-67994E259C7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BD9E-CBA3-4240-BDEB-13AD0C07230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E632-FB4B-4D56-99A5-1DEA1A42769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Key Challenges</a:t>
          </a:r>
        </a:p>
      </dsp:txBody>
      <dsp:txXfrm>
        <a:off x="1131174" y="1228812"/>
        <a:ext cx="5382429" cy="979371"/>
      </dsp:txXfrm>
    </dsp:sp>
    <dsp:sp modelId="{38AA8030-1115-4CB9-A930-E778C00F3DE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D893-FA5B-4EB0-9466-DDE359AAA7B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6273-740F-4BDB-8806-54CA7B10EA7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 Strategy </a:t>
          </a:r>
          <a:r>
            <a:rPr lang="en-US" sz="1900" u="none" kern="1200" dirty="0"/>
            <a:t>and Invariants</a:t>
          </a:r>
        </a:p>
      </dsp:txBody>
      <dsp:txXfrm>
        <a:off x="1131174" y="2453027"/>
        <a:ext cx="5382429" cy="979371"/>
      </dsp:txXfrm>
    </dsp:sp>
    <dsp:sp modelId="{ADF69344-3739-417F-BD98-BE2545119D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2B67E-F8B6-4762-B230-26BBF882F7D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21A09-B6D6-45B7-BA0D-79D7778D222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none" kern="1200" dirty="0"/>
            <a:t>Test Validity</a:t>
          </a:r>
        </a:p>
      </dsp:txBody>
      <dsp:txXfrm>
        <a:off x="1131174" y="3677241"/>
        <a:ext cx="5382429" cy="979371"/>
      </dsp:txXfrm>
    </dsp:sp>
    <dsp:sp modelId="{27A18B4E-380C-49FB-A4D5-177F1F2F55C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09D-5C69-4D5E-8F40-8A8899D57F6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0F52-43E5-40E8-AE33-812D5276273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Releases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7623C-54D5-4CE2-9BCB-38E585AAA68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4FDA7-E51D-42D9-91B4-19711C1CAFD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6C79F-6C26-4DC4-A4B7-78EDF621B1C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Goals</a:t>
          </a:r>
        </a:p>
      </dsp:txBody>
      <dsp:txXfrm>
        <a:off x="1131174" y="4597"/>
        <a:ext cx="5382429" cy="979371"/>
      </dsp:txXfrm>
    </dsp:sp>
    <dsp:sp modelId="{F12889C9-8E43-4D52-99E4-67994E259C7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BD9E-CBA3-4240-BDEB-13AD0C07230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E632-FB4B-4D56-99A5-1DEA1A42769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Determine Key Challenges</a:t>
          </a:r>
        </a:p>
      </dsp:txBody>
      <dsp:txXfrm>
        <a:off x="1131174" y="1228812"/>
        <a:ext cx="5382429" cy="979371"/>
      </dsp:txXfrm>
    </dsp:sp>
    <dsp:sp modelId="{38AA8030-1115-4CB9-A930-E778C00F3DE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D893-FA5B-4EB0-9466-DDE359AAA7B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6273-740F-4BDB-8806-54CA7B10EA7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Design Strategy </a:t>
          </a:r>
          <a:r>
            <a:rPr lang="en-US" sz="1900" u="none" kern="1200" dirty="0"/>
            <a:t>and Invariants</a:t>
          </a:r>
        </a:p>
      </dsp:txBody>
      <dsp:txXfrm>
        <a:off x="1131174" y="2453027"/>
        <a:ext cx="5382429" cy="979371"/>
      </dsp:txXfrm>
    </dsp:sp>
    <dsp:sp modelId="{ADF69344-3739-417F-BD98-BE2545119D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2B67E-F8B6-4762-B230-26BBF882F7D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21A09-B6D6-45B7-BA0D-79D7778D222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none" kern="1200" dirty="0"/>
            <a:t>Test Validity</a:t>
          </a:r>
        </a:p>
      </dsp:txBody>
      <dsp:txXfrm>
        <a:off x="1131174" y="3677241"/>
        <a:ext cx="5382429" cy="979371"/>
      </dsp:txXfrm>
    </dsp:sp>
    <dsp:sp modelId="{27A18B4E-380C-49FB-A4D5-177F1F2F55C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E09D-5C69-4D5E-8F40-8A8899D57F6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80F52-43E5-40E8-AE33-812D5276273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Releases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367F-77D2-4A20-86F4-9E9CE1BA5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CF721-8104-47A7-9C00-109FCDB92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020D-08AE-4FC9-80B9-0EE25B2B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C641-222C-417F-93CB-6C8CF25B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8741-3879-4225-94F4-1049F612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BED1-76CB-4C5C-80C4-7A488E28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08E4D-556C-4F64-A4F7-C8B526A9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9B11-10F8-4D6C-8079-4123A40C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E0E05-839E-409D-BD05-06123DE4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45A0-3F60-45A2-900E-6B56A1CA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3A26F-D0D4-4CD5-B16F-4E13863A4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D265D-498A-4123-B47E-846FB143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EB14-CFD7-49AF-8B3A-5874053C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144F-3CDC-43C7-A283-DAC530EF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AA32-B786-443D-81A6-4A7C35A2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063-5E7B-4019-9BFE-B3104BEF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C679-1ECD-478A-A9DD-FCBC05FF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DBE7-206C-4471-A85F-A230BC3E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A989-4E4B-47FE-8335-D93B50AC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C599-3B97-43DD-9D82-6C2D5460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D9C9-F67E-45AB-8807-372B4332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A7CF-2D6F-44AF-91D0-43AE9E8A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3B2F8-9F3D-40D7-A0A1-7536351F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71FA-C390-49C9-963F-28F89ABF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25C5-F4D5-46B7-9DED-8261641E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64F5-19DA-4B26-A4C3-C2252BD1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6489-FE32-42A4-8638-625A3CB3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7773-3A0C-43E7-8874-ACCBB3F4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05E1-ABDF-4C30-9D61-4B540859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41BD-8A96-4689-9455-DCEB1E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CA4A-AD7B-44CB-982A-8064E545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570-61B3-49C1-B19C-9C2D7785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95602-400F-4AD1-B6D9-E9DB41E0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B1A6A-A6AA-4119-AA5A-4036AA84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FDD27-9CB2-4A89-B757-CBC405831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EA72E-A4A5-4725-9DDE-DD6E3E4D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48323-0C26-4F18-BEA5-72CB19E0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C9778-5A8B-4DB2-9815-87F004E1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C4493-BA3D-4E3F-888C-C99BB0CF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F1A6-E5C4-4D57-8D7D-3C2E91D4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2B483-FCBC-421D-9B60-A6BD9FEA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6E595-E105-4848-8E92-BFE55F8B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5BCE-6474-45E1-972B-274D97E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BBA45-8383-47D1-830D-E0C96004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847EA-27CE-48D9-A13F-92FB2E44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BA91-7587-4489-BFD3-CCD835D3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CEDB-C18B-470E-8864-418EB926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6267-DD1F-4230-8D55-235729B6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63D5-8568-49D0-80A9-9E2B7A3E9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2B07-EB52-43C2-BFDF-668E38C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5521D-0180-493F-88A0-DB70B65A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BDBC0-1FA5-4F12-B078-EA037799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B858-83FE-4DB6-B5D9-486A6D03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1CF3D-4E60-43AE-AF2B-E68D8499E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0D25-DA30-4AB0-894B-A4A8056E5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6730-4A0F-4F94-9A10-931335DE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901E-6B79-4914-A83F-914FC91B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4C372-7210-4B78-886E-70A7445F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CDEE-D696-4BA3-8682-0A0098F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2853D-79FD-43C1-BC45-D4DA3B1F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7E02-E54E-4517-9B4F-5EF9A191E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25AD-0A39-4E06-8936-8FF9F66055A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CF07-B994-4CB2-9BF9-CE7F621A2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7175-95EA-418B-A98F-6F24E196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4FDE-2769-4544-A24C-B43BF0F6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63A70-DA1A-4FFE-97CF-87B920D3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Roadmaps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5B701-8E7C-43AD-B3EA-C604D2F2D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225" y="1483341"/>
            <a:ext cx="3682853" cy="3472651"/>
          </a:xfrm>
        </p:spPr>
        <p:txBody>
          <a:bodyPr anchor="ctr">
            <a:normAutofit/>
          </a:bodyPr>
          <a:lstStyle/>
          <a:p>
            <a:pPr algn="l"/>
            <a:r>
              <a:rPr lang="en-US" sz="280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271252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928211-C70C-4712-9AD9-4905C328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47DA-1F68-4153-997A-EAFEA6870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Industry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A08-6859-432D-89F1-99F687008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JVM</a:t>
            </a:r>
          </a:p>
          <a:p>
            <a:pPr>
              <a:lnSpc>
                <a:spcPct val="200000"/>
              </a:lnSpc>
            </a:pPr>
            <a:r>
              <a:rPr lang="en-US" dirty="0"/>
              <a:t>.NET</a:t>
            </a:r>
          </a:p>
          <a:p>
            <a:pPr>
              <a:lnSpc>
                <a:spcPct val="200000"/>
              </a:lnSpc>
            </a:pPr>
            <a:r>
              <a:rPr lang="en-US" dirty="0"/>
              <a:t>LISP/Scheme/Racket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6D6DAB-D003-4FE3-B661-2A2BFB90A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Research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8E9E57-6AEF-47F7-A8D2-A52191D5C1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LILC+SST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iTalX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jFlint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3A33-EBFF-424D-BFDC-3DF5EEED6AF8}"/>
              </a:ext>
            </a:extLst>
          </p:cNvPr>
          <p:cNvCxnSpPr/>
          <p:nvPr/>
        </p:nvCxnSpPr>
        <p:spPr>
          <a:xfrm>
            <a:off x="32084" y="4563979"/>
            <a:ext cx="12135853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D1E2DA-1153-4C15-8E2F-8DCA5E314124}"/>
              </a:ext>
            </a:extLst>
          </p:cNvPr>
          <p:cNvSpPr/>
          <p:nvPr/>
        </p:nvSpPr>
        <p:spPr>
          <a:xfrm flipV="1">
            <a:off x="8911392" y="2911600"/>
            <a:ext cx="625642" cy="1435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E0A8F0F-AB15-453C-A4C6-48286BE5EC55}"/>
              </a:ext>
            </a:extLst>
          </p:cNvPr>
          <p:cNvSpPr/>
          <p:nvPr/>
        </p:nvSpPr>
        <p:spPr>
          <a:xfrm>
            <a:off x="8911392" y="4780590"/>
            <a:ext cx="625642" cy="1435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13D5E-AFF9-49A6-88CE-DCF1B32B89E7}"/>
              </a:ext>
            </a:extLst>
          </p:cNvPr>
          <p:cNvSpPr txBox="1"/>
          <p:nvPr/>
        </p:nvSpPr>
        <p:spPr>
          <a:xfrm>
            <a:off x="9537034" y="3429000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Nominal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202F4-8BD5-4227-BF4C-55A0DBAB081F}"/>
              </a:ext>
            </a:extLst>
          </p:cNvPr>
          <p:cNvSpPr txBox="1"/>
          <p:nvPr/>
        </p:nvSpPr>
        <p:spPr>
          <a:xfrm>
            <a:off x="9537034" y="4999256"/>
            <a:ext cx="202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Structural</a:t>
            </a:r>
            <a:endParaRPr lang="en-US" sz="3600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4FDDC88-629F-479C-903B-BE6F318248A7}"/>
              </a:ext>
            </a:extLst>
          </p:cNvPr>
          <p:cNvSpPr/>
          <p:nvPr/>
        </p:nvSpPr>
        <p:spPr>
          <a:xfrm>
            <a:off x="2117558" y="5462337"/>
            <a:ext cx="1780674" cy="593504"/>
          </a:xfrm>
          <a:prstGeom prst="wedgeRoundRectCallout">
            <a:avLst>
              <a:gd name="adj1" fmla="val -20383"/>
              <a:gd name="adj2" fmla="val -73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anyref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1238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uiExpand="1" build="p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6F1E-EA43-4E7C-9646-8CFBABD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Evaluating a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DC9C2-CB2A-49B6-95BF-C3DEC3C57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2645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graphicEl>
                                              <a:dgm id="{ADF69344-3739-417F-BD98-BE2545119D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F69344-3739-417F-BD98-BE2545119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37D2B67E-F8B6-4762-B230-26BBF882F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D2B67E-F8B6-4762-B230-26BBF882F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5921A09-B6D6-45B7-BA0D-79D7778D22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921A09-B6D6-45B7-BA0D-79D7778D2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5205-09F7-45E0-BD8B-12BEAAC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F5E8-96B3-49AC-B125-0857661A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sz="3600" dirty="0"/>
              <a:t>Claim</a:t>
            </a:r>
          </a:p>
          <a:p>
            <a:pPr lvl="1"/>
            <a:r>
              <a:rPr lang="en-US" sz="3200" dirty="0"/>
              <a:t>functional languages will use </a:t>
            </a:r>
            <a:r>
              <a:rPr lang="en-US" sz="3200" dirty="0" err="1"/>
              <a:t>funcref</a:t>
            </a:r>
            <a:r>
              <a:rPr lang="en-US" sz="3200" dirty="0"/>
              <a:t> for closures</a:t>
            </a:r>
            <a:endParaRPr lang="en-US" sz="3600" dirty="0"/>
          </a:p>
          <a:p>
            <a:r>
              <a:rPr lang="en-US" sz="3600" dirty="0"/>
              <a:t>Reality</a:t>
            </a:r>
          </a:p>
          <a:p>
            <a:pPr lvl="1"/>
            <a:r>
              <a:rPr lang="en-US" sz="3200" dirty="0"/>
              <a:t>Many functional languages need examinable closures</a:t>
            </a:r>
          </a:p>
          <a:p>
            <a:pPr lvl="1"/>
            <a:r>
              <a:rPr lang="en-US" sz="3200" dirty="0"/>
              <a:t>E.g. Scheme uses “eq?” to compare function pointers</a:t>
            </a:r>
          </a:p>
          <a:p>
            <a:pPr lvl="2"/>
            <a:r>
              <a:rPr lang="en-US" sz="2800" dirty="0"/>
              <a:t>But </a:t>
            </a:r>
            <a:r>
              <a:rPr lang="en-US" sz="2800" dirty="0" err="1"/>
              <a:t>funcref</a:t>
            </a:r>
            <a:r>
              <a:rPr lang="en-US" sz="2800" dirty="0"/>
              <a:t> is not a subtype of </a:t>
            </a:r>
            <a:r>
              <a:rPr lang="en-US" sz="2800" dirty="0" err="1"/>
              <a:t>eqref</a:t>
            </a:r>
            <a:endParaRPr lang="en-US" sz="2800" dirty="0"/>
          </a:p>
          <a:p>
            <a:pPr lvl="1"/>
            <a:r>
              <a:rPr lang="en-US" sz="3200" dirty="0"/>
              <a:t>E.g. Scheme can (optionally) serialize closures</a:t>
            </a:r>
          </a:p>
          <a:p>
            <a:pPr lvl="2"/>
            <a:r>
              <a:rPr lang="en-US" sz="2800" dirty="0"/>
              <a:t>But </a:t>
            </a:r>
            <a:r>
              <a:rPr lang="en-US" sz="2800" dirty="0" err="1"/>
              <a:t>funcref</a:t>
            </a:r>
            <a:r>
              <a:rPr lang="en-US" sz="2800" dirty="0"/>
              <a:t> provides no way to look at closed-over values</a:t>
            </a:r>
          </a:p>
        </p:txBody>
      </p:sp>
    </p:spTree>
    <p:extLst>
      <p:ext uri="{BB962C8B-B14F-4D97-AF65-F5344CB8AC3E}">
        <p14:creationId xmlns:p14="http://schemas.microsoft.com/office/powerpoint/2010/main" val="9782607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6F1E-EA43-4E7C-9646-8CFBABD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Evaluating a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DC9C2-CB2A-49B6-95BF-C3DEC3C57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1BE31B-7EDE-474E-B165-68BF29299693}"/>
              </a:ext>
            </a:extLst>
          </p:cNvPr>
          <p:cNvSpPr/>
          <p:nvPr/>
        </p:nvSpPr>
        <p:spPr>
          <a:xfrm>
            <a:off x="5194300" y="4078224"/>
            <a:ext cx="6583172" cy="1124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71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2FE29-1120-4FE4-9FDA-311CBA66F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926649"/>
            <a:ext cx="441529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E3671-0C43-4D05-A267-3400AD09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758184"/>
            <a:ext cx="2139190" cy="2373963"/>
            <a:chOff x="723679" y="3758184"/>
            <a:chExt cx="2139190" cy="2373963"/>
          </a:xfrm>
        </p:grpSpPr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284BA9C-01AC-48B3-8010-804869A0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3E232F3A-24DA-47FC-A6E7-8347EA07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2B7D041A-D364-4BF2-9F8A-0294D091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1CB5A6AE-FC55-4655-AE45-5E9A3F32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00BEBAD-632B-4E00-AD16-C6A03CD1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9BEDA70-8722-46C0-A1EB-8CDFEE592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3979BE25-E2B2-4CF8-85A1-65AD3E0C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2C9FF4D0-2F5C-4E54-AC5A-58A6169BA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4E4ABC-1B44-4E4D-9065-F67D887D7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FDDFF3EB-39A2-4D3F-AD9F-0CF4409E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B732EBE-ED01-4374-8D0C-8AF6E5A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id="{D22DDEF5-6AF3-4D7C-BC62-4409D396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C376CD22-707A-45BF-B1E0-3F62124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77D3C970-47FF-4506-B61A-DCAA6328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3D0163D1-030C-49AE-83F7-8B6F17D3F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68397BEB-F2C5-49D6-8F17-BC81796A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C1B7012-AA7A-4E78-965E-ABD7EC337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ADA7F354-F3A6-49A0-AF9C-EC69C2A31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2531391-74CB-4FBD-97B7-D73D91C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3CD46824-FF3A-460F-8F13-1B2A420A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5EE979E-5456-4D5F-83BF-158EB8B24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5123B19-3717-4BC1-B7CE-C6727099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25F3BA9E-DEA1-4368-A4BE-FB9C9C3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0EFD15C2-3CE6-43C9-AA85-2000C0A6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A7D19408-5ACA-46A3-8FC7-0A2B511B2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39A546E-F35B-4AF5-9F7E-F7CC78DD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4C051F4E-E13F-4468-BCAB-379380355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9A94C11-96BF-4E23-9B0F-CCCF0E69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2C253E13-7D4F-4651-B26F-C9A398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C607944-C3DA-49D0-B76C-ECF13B2E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A044E8D2-BE36-4B3B-BF61-A4ED4D637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08C4C63A-4388-4C37-9D9C-5C1F9925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4866A3A-FA92-4434-98E9-418FEC9B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F97CA9B-731E-47BF-B724-E6CD2C91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B9B7DB1A-1165-4D7C-95DC-D710F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737B22B9-9D11-4F36-9B12-FB41FBA4E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FBCEABA9-0D42-4E75-BBFB-8374262E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66428691-A429-4D5E-AE96-E43B6F0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5BCC330F-9915-4B86-97E9-BA49CBFEC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9A1A7FCA-8137-4FF0-9940-FB481BFD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3A9167A0-5576-4F2F-B5FE-43118659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1F91A0-DCB5-49C7-B666-8AAEC604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65" y="1321743"/>
            <a:ext cx="3787482" cy="427789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Frequent Efficient Casting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3F107F-9294-4679-B247-91D8556A6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0F93971-D547-4C36-A076-D5724999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012A36A9-DFAE-4F57-9711-172E65ED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8B6B96C8-D832-4071-A5D2-1F11CBF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0FF1DEB5-31F1-464D-BDB3-EFE620642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96B80410-DC2C-4DFC-B52E-CC5E6788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CE51CA3-95B8-44B4-B784-CE35A844D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FA1EB8B0-6221-4A35-A5F2-46E9A78CB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DA530E1-5E88-4861-8642-F5B6A715B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54D2927-5C3A-424C-B30D-6048719C8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B9A782D-CE07-499E-81BB-3F6D2E7EF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BDEBE12E-1915-4596-A0A7-9C61CAF8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FBDEF84-1447-47C6-998D-A35B78E0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78F1-B21F-4295-B7A5-2489F0DB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93" y="1188719"/>
            <a:ext cx="5561320" cy="48044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Structural casts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Heavy machinery &amp; unpredictable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Nominally-tagged casts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Might as well use nominal types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Existential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Burdensome and inexpressive</a:t>
            </a:r>
            <a:br>
              <a:rPr lang="en-US" dirty="0"/>
            </a:br>
            <a:r>
              <a:rPr lang="en-US" dirty="0"/>
              <a:t>without nominal types</a:t>
            </a:r>
          </a:p>
        </p:txBody>
      </p:sp>
      <p:pic>
        <p:nvPicPr>
          <p:cNvPr id="70" name="Picture 6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B422E-4432-43C1-867B-B1F67EBED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9" y="-1"/>
            <a:ext cx="5502092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2A50A-0151-45B7-B524-35CBA70B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7758"/>
            <a:ext cx="5912693" cy="196248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DA1DC10-554A-4BE8-909B-B0FEA6836D02}"/>
              </a:ext>
            </a:extLst>
          </p:cNvPr>
          <p:cNvSpPr/>
          <p:nvPr/>
        </p:nvSpPr>
        <p:spPr>
          <a:xfrm>
            <a:off x="6951605" y="2447757"/>
            <a:ext cx="553453" cy="487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4B9DF899-2908-4E0A-ABAD-AE857C64293C}"/>
              </a:ext>
            </a:extLst>
          </p:cNvPr>
          <p:cNvSpPr/>
          <p:nvPr/>
        </p:nvSpPr>
        <p:spPr>
          <a:xfrm>
            <a:off x="6951604" y="3987675"/>
            <a:ext cx="553453" cy="487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-Turn 5">
            <a:extLst>
              <a:ext uri="{FF2B5EF4-FFF2-40B4-BE49-F238E27FC236}">
                <a16:creationId xmlns:a16="http://schemas.microsoft.com/office/drawing/2014/main" id="{4C66F6C2-00BC-4E51-8B46-BF535B8F9969}"/>
              </a:ext>
            </a:extLst>
          </p:cNvPr>
          <p:cNvSpPr/>
          <p:nvPr/>
        </p:nvSpPr>
        <p:spPr>
          <a:xfrm rot="16200000">
            <a:off x="4040872" y="2954287"/>
            <a:ext cx="3289918" cy="453726"/>
          </a:xfrm>
          <a:prstGeom prst="uturnArrow">
            <a:avLst>
              <a:gd name="adj1" fmla="val 39923"/>
              <a:gd name="adj2" fmla="val 25000"/>
              <a:gd name="adj3" fmla="val 20969"/>
              <a:gd name="adj4" fmla="val 7903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917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1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45205-09F7-45E0-BD8B-12BEAAC2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Dynamic Languages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D6F555-8626-4BB9-90DD-A634FB68A92F}"/>
              </a:ext>
            </a:extLst>
          </p:cNvPr>
          <p:cNvSpPr/>
          <p:nvPr/>
        </p:nvSpPr>
        <p:spPr>
          <a:xfrm>
            <a:off x="7539197" y="663465"/>
            <a:ext cx="4168706" cy="1517336"/>
          </a:xfrm>
          <a:custGeom>
            <a:avLst/>
            <a:gdLst>
              <a:gd name="connsiteX0" fmla="*/ 252894 w 1517336"/>
              <a:gd name="connsiteY0" fmla="*/ 0 h 4168706"/>
              <a:gd name="connsiteX1" fmla="*/ 1264442 w 1517336"/>
              <a:gd name="connsiteY1" fmla="*/ 0 h 4168706"/>
              <a:gd name="connsiteX2" fmla="*/ 1517336 w 1517336"/>
              <a:gd name="connsiteY2" fmla="*/ 252894 h 4168706"/>
              <a:gd name="connsiteX3" fmla="*/ 1517336 w 1517336"/>
              <a:gd name="connsiteY3" fmla="*/ 4168706 h 4168706"/>
              <a:gd name="connsiteX4" fmla="*/ 1517336 w 1517336"/>
              <a:gd name="connsiteY4" fmla="*/ 4168706 h 4168706"/>
              <a:gd name="connsiteX5" fmla="*/ 0 w 1517336"/>
              <a:gd name="connsiteY5" fmla="*/ 4168706 h 4168706"/>
              <a:gd name="connsiteX6" fmla="*/ 0 w 1517336"/>
              <a:gd name="connsiteY6" fmla="*/ 4168706 h 4168706"/>
              <a:gd name="connsiteX7" fmla="*/ 0 w 1517336"/>
              <a:gd name="connsiteY7" fmla="*/ 252894 h 4168706"/>
              <a:gd name="connsiteX8" fmla="*/ 252894 w 1517336"/>
              <a:gd name="connsiteY8" fmla="*/ 0 h 416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336" h="4168706">
                <a:moveTo>
                  <a:pt x="1517336" y="694797"/>
                </a:moveTo>
                <a:lnTo>
                  <a:pt x="1517336" y="3473909"/>
                </a:lnTo>
                <a:cubicBezTo>
                  <a:pt x="1517336" y="3857633"/>
                  <a:pt x="1476124" y="4168706"/>
                  <a:pt x="1425287" y="4168706"/>
                </a:cubicBezTo>
                <a:lnTo>
                  <a:pt x="0" y="4168706"/>
                </a:lnTo>
                <a:lnTo>
                  <a:pt x="0" y="4168706"/>
                </a:lnTo>
                <a:lnTo>
                  <a:pt x="0" y="0"/>
                </a:lnTo>
                <a:lnTo>
                  <a:pt x="0" y="0"/>
                </a:lnTo>
                <a:lnTo>
                  <a:pt x="1425287" y="0"/>
                </a:lnTo>
                <a:cubicBezTo>
                  <a:pt x="1476124" y="0"/>
                  <a:pt x="1517336" y="311073"/>
                  <a:pt x="1517336" y="694797"/>
                </a:cubicBez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0270" rIns="226470" bIns="150270" numCol="1" spcCol="1270" anchor="ctr" anchorCtr="0">
            <a:noAutofit/>
          </a:bodyPr>
          <a:lstStyle/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4000" kern="1200" dirty="0"/>
              <a:t>Deep equality</a:t>
            </a:r>
          </a:p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4000" kern="1200" dirty="0"/>
              <a:t>&gt;10 cases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C6E2B4-A66C-40FD-93ED-C9FB23E84847}"/>
              </a:ext>
            </a:extLst>
          </p:cNvPr>
          <p:cNvSpPr/>
          <p:nvPr/>
        </p:nvSpPr>
        <p:spPr>
          <a:xfrm>
            <a:off x="5194300" y="473797"/>
            <a:ext cx="2344897" cy="1896670"/>
          </a:xfrm>
          <a:custGeom>
            <a:avLst/>
            <a:gdLst>
              <a:gd name="connsiteX0" fmla="*/ 0 w 2344897"/>
              <a:gd name="connsiteY0" fmla="*/ 316118 h 1896670"/>
              <a:gd name="connsiteX1" fmla="*/ 316118 w 2344897"/>
              <a:gd name="connsiteY1" fmla="*/ 0 h 1896670"/>
              <a:gd name="connsiteX2" fmla="*/ 2028779 w 2344897"/>
              <a:gd name="connsiteY2" fmla="*/ 0 h 1896670"/>
              <a:gd name="connsiteX3" fmla="*/ 2344897 w 2344897"/>
              <a:gd name="connsiteY3" fmla="*/ 316118 h 1896670"/>
              <a:gd name="connsiteX4" fmla="*/ 2344897 w 2344897"/>
              <a:gd name="connsiteY4" fmla="*/ 1580552 h 1896670"/>
              <a:gd name="connsiteX5" fmla="*/ 2028779 w 2344897"/>
              <a:gd name="connsiteY5" fmla="*/ 1896670 h 1896670"/>
              <a:gd name="connsiteX6" fmla="*/ 316118 w 2344897"/>
              <a:gd name="connsiteY6" fmla="*/ 1896670 h 1896670"/>
              <a:gd name="connsiteX7" fmla="*/ 0 w 2344897"/>
              <a:gd name="connsiteY7" fmla="*/ 1580552 h 1896670"/>
              <a:gd name="connsiteX8" fmla="*/ 0 w 2344897"/>
              <a:gd name="connsiteY8" fmla="*/ 316118 h 189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897" h="1896670">
                <a:moveTo>
                  <a:pt x="0" y="316118"/>
                </a:moveTo>
                <a:cubicBezTo>
                  <a:pt x="0" y="141531"/>
                  <a:pt x="141531" y="0"/>
                  <a:pt x="316118" y="0"/>
                </a:cubicBezTo>
                <a:lnTo>
                  <a:pt x="2028779" y="0"/>
                </a:lnTo>
                <a:cubicBezTo>
                  <a:pt x="2203366" y="0"/>
                  <a:pt x="2344897" y="141531"/>
                  <a:pt x="2344897" y="316118"/>
                </a:cubicBezTo>
                <a:lnTo>
                  <a:pt x="2344897" y="1580552"/>
                </a:lnTo>
                <a:cubicBezTo>
                  <a:pt x="2344897" y="1755139"/>
                  <a:pt x="2203366" y="1896670"/>
                  <a:pt x="2028779" y="1896670"/>
                </a:cubicBezTo>
                <a:lnTo>
                  <a:pt x="316118" y="1896670"/>
                </a:lnTo>
                <a:cubicBezTo>
                  <a:pt x="141531" y="1896670"/>
                  <a:pt x="0" y="1755139"/>
                  <a:pt x="0" y="1580552"/>
                </a:cubicBezTo>
                <a:lnTo>
                  <a:pt x="0" y="316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508" tIns="153548" rIns="214508" bIns="153548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Scheme’s “equal?”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5FD0BF-AED6-4494-9F86-AEBBC157A704}"/>
              </a:ext>
            </a:extLst>
          </p:cNvPr>
          <p:cNvSpPr/>
          <p:nvPr/>
        </p:nvSpPr>
        <p:spPr>
          <a:xfrm>
            <a:off x="7539197" y="2654968"/>
            <a:ext cx="4168706" cy="1517336"/>
          </a:xfrm>
          <a:custGeom>
            <a:avLst/>
            <a:gdLst>
              <a:gd name="connsiteX0" fmla="*/ 252894 w 1517336"/>
              <a:gd name="connsiteY0" fmla="*/ 0 h 4168706"/>
              <a:gd name="connsiteX1" fmla="*/ 1264442 w 1517336"/>
              <a:gd name="connsiteY1" fmla="*/ 0 h 4168706"/>
              <a:gd name="connsiteX2" fmla="*/ 1517336 w 1517336"/>
              <a:gd name="connsiteY2" fmla="*/ 252894 h 4168706"/>
              <a:gd name="connsiteX3" fmla="*/ 1517336 w 1517336"/>
              <a:gd name="connsiteY3" fmla="*/ 4168706 h 4168706"/>
              <a:gd name="connsiteX4" fmla="*/ 1517336 w 1517336"/>
              <a:gd name="connsiteY4" fmla="*/ 4168706 h 4168706"/>
              <a:gd name="connsiteX5" fmla="*/ 0 w 1517336"/>
              <a:gd name="connsiteY5" fmla="*/ 4168706 h 4168706"/>
              <a:gd name="connsiteX6" fmla="*/ 0 w 1517336"/>
              <a:gd name="connsiteY6" fmla="*/ 4168706 h 4168706"/>
              <a:gd name="connsiteX7" fmla="*/ 0 w 1517336"/>
              <a:gd name="connsiteY7" fmla="*/ 252894 h 4168706"/>
              <a:gd name="connsiteX8" fmla="*/ 252894 w 1517336"/>
              <a:gd name="connsiteY8" fmla="*/ 0 h 416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336" h="4168706">
                <a:moveTo>
                  <a:pt x="1517336" y="694797"/>
                </a:moveTo>
                <a:lnTo>
                  <a:pt x="1517336" y="3473909"/>
                </a:lnTo>
                <a:cubicBezTo>
                  <a:pt x="1517336" y="3857633"/>
                  <a:pt x="1476124" y="4168706"/>
                  <a:pt x="1425287" y="4168706"/>
                </a:cubicBezTo>
                <a:lnTo>
                  <a:pt x="0" y="4168706"/>
                </a:lnTo>
                <a:lnTo>
                  <a:pt x="0" y="4168706"/>
                </a:lnTo>
                <a:lnTo>
                  <a:pt x="0" y="0"/>
                </a:lnTo>
                <a:lnTo>
                  <a:pt x="0" y="0"/>
                </a:lnTo>
                <a:lnTo>
                  <a:pt x="1425287" y="0"/>
                </a:lnTo>
                <a:cubicBezTo>
                  <a:pt x="1476124" y="0"/>
                  <a:pt x="1517336" y="311073"/>
                  <a:pt x="1517336" y="694797"/>
                </a:cubicBez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lnRef>
          <a:fillRef idx="1"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fillRef>
          <a:effectRef idx="0"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0270" rIns="226470" bIns="150270" numCol="1" spcCol="1270" anchor="ctr" anchorCtr="0">
            <a:noAutofit/>
          </a:bodyPr>
          <a:lstStyle/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4000" kern="1200" dirty="0"/>
              <a:t>Cast </a:t>
            </a:r>
            <a:r>
              <a:rPr lang="en-US" sz="4000" kern="1200" dirty="0" err="1"/>
              <a:t>anyref</a:t>
            </a:r>
            <a:endParaRPr lang="en-US" sz="4000" kern="1200" dirty="0"/>
          </a:p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4000" kern="1200" dirty="0"/>
              <a:t>&gt;10 times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0A231E-191B-4933-AE3B-EF2FE5FBD7BF}"/>
              </a:ext>
            </a:extLst>
          </p:cNvPr>
          <p:cNvSpPr/>
          <p:nvPr/>
        </p:nvSpPr>
        <p:spPr>
          <a:xfrm>
            <a:off x="5194300" y="2465301"/>
            <a:ext cx="2344897" cy="1896670"/>
          </a:xfrm>
          <a:custGeom>
            <a:avLst/>
            <a:gdLst>
              <a:gd name="connsiteX0" fmla="*/ 0 w 2344897"/>
              <a:gd name="connsiteY0" fmla="*/ 316118 h 1896670"/>
              <a:gd name="connsiteX1" fmla="*/ 316118 w 2344897"/>
              <a:gd name="connsiteY1" fmla="*/ 0 h 1896670"/>
              <a:gd name="connsiteX2" fmla="*/ 2028779 w 2344897"/>
              <a:gd name="connsiteY2" fmla="*/ 0 h 1896670"/>
              <a:gd name="connsiteX3" fmla="*/ 2344897 w 2344897"/>
              <a:gd name="connsiteY3" fmla="*/ 316118 h 1896670"/>
              <a:gd name="connsiteX4" fmla="*/ 2344897 w 2344897"/>
              <a:gd name="connsiteY4" fmla="*/ 1580552 h 1896670"/>
              <a:gd name="connsiteX5" fmla="*/ 2028779 w 2344897"/>
              <a:gd name="connsiteY5" fmla="*/ 1896670 h 1896670"/>
              <a:gd name="connsiteX6" fmla="*/ 316118 w 2344897"/>
              <a:gd name="connsiteY6" fmla="*/ 1896670 h 1896670"/>
              <a:gd name="connsiteX7" fmla="*/ 0 w 2344897"/>
              <a:gd name="connsiteY7" fmla="*/ 1580552 h 1896670"/>
              <a:gd name="connsiteX8" fmla="*/ 0 w 2344897"/>
              <a:gd name="connsiteY8" fmla="*/ 316118 h 189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897" h="1896670">
                <a:moveTo>
                  <a:pt x="0" y="316118"/>
                </a:moveTo>
                <a:cubicBezTo>
                  <a:pt x="0" y="141531"/>
                  <a:pt x="141531" y="0"/>
                  <a:pt x="316118" y="0"/>
                </a:cubicBezTo>
                <a:lnTo>
                  <a:pt x="2028779" y="0"/>
                </a:lnTo>
                <a:cubicBezTo>
                  <a:pt x="2203366" y="0"/>
                  <a:pt x="2344897" y="141531"/>
                  <a:pt x="2344897" y="316118"/>
                </a:cubicBezTo>
                <a:lnTo>
                  <a:pt x="2344897" y="1580552"/>
                </a:lnTo>
                <a:cubicBezTo>
                  <a:pt x="2344897" y="1755139"/>
                  <a:pt x="2203366" y="1896670"/>
                  <a:pt x="2028779" y="1896670"/>
                </a:cubicBezTo>
                <a:lnTo>
                  <a:pt x="316118" y="1896670"/>
                </a:lnTo>
                <a:cubicBezTo>
                  <a:pt x="141531" y="1896670"/>
                  <a:pt x="0" y="1755139"/>
                  <a:pt x="0" y="1580552"/>
                </a:cubicBezTo>
                <a:lnTo>
                  <a:pt x="0" y="316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508" tIns="153548" rIns="214508" bIns="153548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Structural/</a:t>
            </a:r>
            <a:br>
              <a:rPr lang="en-US" sz="3200" kern="1200" dirty="0"/>
            </a:br>
            <a:r>
              <a:rPr lang="en-US" sz="3200" kern="1200" dirty="0"/>
              <a:t>Uniform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00AE87-6F42-4EB8-A743-B39C456E9362}"/>
              </a:ext>
            </a:extLst>
          </p:cNvPr>
          <p:cNvSpPr/>
          <p:nvPr/>
        </p:nvSpPr>
        <p:spPr>
          <a:xfrm>
            <a:off x="7539197" y="4646472"/>
            <a:ext cx="4168706" cy="1517336"/>
          </a:xfrm>
          <a:custGeom>
            <a:avLst/>
            <a:gdLst>
              <a:gd name="connsiteX0" fmla="*/ 252894 w 1517336"/>
              <a:gd name="connsiteY0" fmla="*/ 0 h 4168706"/>
              <a:gd name="connsiteX1" fmla="*/ 1264442 w 1517336"/>
              <a:gd name="connsiteY1" fmla="*/ 0 h 4168706"/>
              <a:gd name="connsiteX2" fmla="*/ 1517336 w 1517336"/>
              <a:gd name="connsiteY2" fmla="*/ 252894 h 4168706"/>
              <a:gd name="connsiteX3" fmla="*/ 1517336 w 1517336"/>
              <a:gd name="connsiteY3" fmla="*/ 4168706 h 4168706"/>
              <a:gd name="connsiteX4" fmla="*/ 1517336 w 1517336"/>
              <a:gd name="connsiteY4" fmla="*/ 4168706 h 4168706"/>
              <a:gd name="connsiteX5" fmla="*/ 0 w 1517336"/>
              <a:gd name="connsiteY5" fmla="*/ 4168706 h 4168706"/>
              <a:gd name="connsiteX6" fmla="*/ 0 w 1517336"/>
              <a:gd name="connsiteY6" fmla="*/ 4168706 h 4168706"/>
              <a:gd name="connsiteX7" fmla="*/ 0 w 1517336"/>
              <a:gd name="connsiteY7" fmla="*/ 252894 h 4168706"/>
              <a:gd name="connsiteX8" fmla="*/ 252894 w 1517336"/>
              <a:gd name="connsiteY8" fmla="*/ 0 h 416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336" h="4168706">
                <a:moveTo>
                  <a:pt x="1517336" y="694797"/>
                </a:moveTo>
                <a:lnTo>
                  <a:pt x="1517336" y="3473909"/>
                </a:lnTo>
                <a:cubicBezTo>
                  <a:pt x="1517336" y="3857633"/>
                  <a:pt x="1476124" y="4168706"/>
                  <a:pt x="1425287" y="4168706"/>
                </a:cubicBezTo>
                <a:lnTo>
                  <a:pt x="0" y="4168706"/>
                </a:lnTo>
                <a:lnTo>
                  <a:pt x="0" y="4168706"/>
                </a:lnTo>
                <a:lnTo>
                  <a:pt x="0" y="0"/>
                </a:lnTo>
                <a:lnTo>
                  <a:pt x="0" y="0"/>
                </a:lnTo>
                <a:lnTo>
                  <a:pt x="1425287" y="0"/>
                </a:lnTo>
                <a:cubicBezTo>
                  <a:pt x="1476124" y="0"/>
                  <a:pt x="1517336" y="311073"/>
                  <a:pt x="1517336" y="694797"/>
                </a:cubicBez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lnRef>
          <a:fillRef idx="1"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fillRef>
          <a:effectRef idx="0"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0270" rIns="226470" bIns="150270" numCol="1" spcCol="1270" anchor="ctr" anchorCtr="0">
            <a:noAutofit/>
          </a:bodyPr>
          <a:lstStyle/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4000" kern="1200" dirty="0"/>
              <a:t>Enumerate cases</a:t>
            </a:r>
          </a:p>
          <a:p>
            <a:pPr marL="285750" lvl="1" indent="-285750" algn="l" defTabSz="1778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4000" kern="1200" dirty="0"/>
              <a:t>Switch table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A84043-3856-4745-9A25-F59790DA619F}"/>
              </a:ext>
            </a:extLst>
          </p:cNvPr>
          <p:cNvSpPr/>
          <p:nvPr/>
        </p:nvSpPr>
        <p:spPr>
          <a:xfrm>
            <a:off x="5194300" y="4456805"/>
            <a:ext cx="2344897" cy="1896670"/>
          </a:xfrm>
          <a:custGeom>
            <a:avLst/>
            <a:gdLst>
              <a:gd name="connsiteX0" fmla="*/ 0 w 2344897"/>
              <a:gd name="connsiteY0" fmla="*/ 316118 h 1896670"/>
              <a:gd name="connsiteX1" fmla="*/ 316118 w 2344897"/>
              <a:gd name="connsiteY1" fmla="*/ 0 h 1896670"/>
              <a:gd name="connsiteX2" fmla="*/ 2028779 w 2344897"/>
              <a:gd name="connsiteY2" fmla="*/ 0 h 1896670"/>
              <a:gd name="connsiteX3" fmla="*/ 2344897 w 2344897"/>
              <a:gd name="connsiteY3" fmla="*/ 316118 h 1896670"/>
              <a:gd name="connsiteX4" fmla="*/ 2344897 w 2344897"/>
              <a:gd name="connsiteY4" fmla="*/ 1580552 h 1896670"/>
              <a:gd name="connsiteX5" fmla="*/ 2028779 w 2344897"/>
              <a:gd name="connsiteY5" fmla="*/ 1896670 h 1896670"/>
              <a:gd name="connsiteX6" fmla="*/ 316118 w 2344897"/>
              <a:gd name="connsiteY6" fmla="*/ 1896670 h 1896670"/>
              <a:gd name="connsiteX7" fmla="*/ 0 w 2344897"/>
              <a:gd name="connsiteY7" fmla="*/ 1580552 h 1896670"/>
              <a:gd name="connsiteX8" fmla="*/ 0 w 2344897"/>
              <a:gd name="connsiteY8" fmla="*/ 316118 h 189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897" h="1896670">
                <a:moveTo>
                  <a:pt x="0" y="316118"/>
                </a:moveTo>
                <a:cubicBezTo>
                  <a:pt x="0" y="141531"/>
                  <a:pt x="141531" y="0"/>
                  <a:pt x="316118" y="0"/>
                </a:cubicBezTo>
                <a:lnTo>
                  <a:pt x="2028779" y="0"/>
                </a:lnTo>
                <a:cubicBezTo>
                  <a:pt x="2203366" y="0"/>
                  <a:pt x="2344897" y="141531"/>
                  <a:pt x="2344897" y="316118"/>
                </a:cubicBezTo>
                <a:lnTo>
                  <a:pt x="2344897" y="1580552"/>
                </a:lnTo>
                <a:cubicBezTo>
                  <a:pt x="2344897" y="1755139"/>
                  <a:pt x="2203366" y="1896670"/>
                  <a:pt x="2028779" y="1896670"/>
                </a:cubicBezTo>
                <a:lnTo>
                  <a:pt x="316118" y="1896670"/>
                </a:lnTo>
                <a:cubicBezTo>
                  <a:pt x="141531" y="1896670"/>
                  <a:pt x="0" y="1755139"/>
                  <a:pt x="0" y="1580552"/>
                </a:cubicBezTo>
                <a:lnTo>
                  <a:pt x="0" y="31611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508" tIns="153548" rIns="214508" bIns="153548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Nominal/</a:t>
            </a:r>
            <a:br>
              <a:rPr lang="en-US" sz="3200" kern="1200" dirty="0"/>
            </a:br>
            <a:r>
              <a:rPr lang="en-US" sz="3200" kern="1200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451780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7" grpId="0" uiExpand="1" build="p" animBg="1"/>
      <p:bldP spid="8" grpId="0" animBg="1"/>
      <p:bldP spid="9" grpId="0" uiExpand="1" build="p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6F1E-EA43-4E7C-9646-8CFBABD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Evaluating a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DC9C2-CB2A-49B6-95BF-C3DEC3C57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1BE31B-7EDE-474E-B165-68BF29299693}"/>
              </a:ext>
            </a:extLst>
          </p:cNvPr>
          <p:cNvSpPr/>
          <p:nvPr/>
        </p:nvSpPr>
        <p:spPr>
          <a:xfrm>
            <a:off x="5194300" y="4078224"/>
            <a:ext cx="6583172" cy="1124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E1BF2-3D62-412B-986E-C3F2F0768E59}"/>
              </a:ext>
            </a:extLst>
          </p:cNvPr>
          <p:cNvSpPr/>
          <p:nvPr/>
        </p:nvSpPr>
        <p:spPr>
          <a:xfrm>
            <a:off x="5194300" y="1655064"/>
            <a:ext cx="6583172" cy="1124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Unsolved critical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79866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6F1E-EA43-4E7C-9646-8CFBABD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Evaluating a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DC9C2-CB2A-49B6-95BF-C3DEC3C57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1BE31B-7EDE-474E-B165-68BF29299693}"/>
              </a:ext>
            </a:extLst>
          </p:cNvPr>
          <p:cNvSpPr/>
          <p:nvPr/>
        </p:nvSpPr>
        <p:spPr>
          <a:xfrm>
            <a:off x="5194300" y="4078224"/>
            <a:ext cx="6583172" cy="1124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E1BF2-3D62-412B-986E-C3F2F0768E59}"/>
              </a:ext>
            </a:extLst>
          </p:cNvPr>
          <p:cNvSpPr/>
          <p:nvPr/>
        </p:nvSpPr>
        <p:spPr>
          <a:xfrm>
            <a:off x="5194300" y="1655064"/>
            <a:ext cx="6583172" cy="1124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Unsolved critical challenges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1E865-95BA-4E85-BD34-306BE8E72676}"/>
              </a:ext>
            </a:extLst>
          </p:cNvPr>
          <p:cNvSpPr/>
          <p:nvPr/>
        </p:nvSpPr>
        <p:spPr>
          <a:xfrm>
            <a:off x="5194300" y="5224907"/>
            <a:ext cx="6583172" cy="1124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FB76C-965B-429F-A41D-1C50BF094E75}"/>
              </a:ext>
            </a:extLst>
          </p:cNvPr>
          <p:cNvSpPr txBox="1"/>
          <p:nvPr/>
        </p:nvSpPr>
        <p:spPr>
          <a:xfrm>
            <a:off x="6355080" y="1935480"/>
            <a:ext cx="3723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Unsolved key 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73F7C-4E2B-4E7F-849E-FF197AFAFBAF}"/>
              </a:ext>
            </a:extLst>
          </p:cNvPr>
          <p:cNvSpPr txBox="1"/>
          <p:nvPr/>
        </p:nvSpPr>
        <p:spPr>
          <a:xfrm>
            <a:off x="6355079" y="4378970"/>
            <a:ext cx="3559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 language encodings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31AC0-E2C7-4E34-8894-235734332F82}"/>
              </a:ext>
            </a:extLst>
          </p:cNvPr>
          <p:cNvSpPr txBox="1"/>
          <p:nvPr/>
        </p:nvSpPr>
        <p:spPr>
          <a:xfrm>
            <a:off x="6355079" y="5518033"/>
            <a:ext cx="570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Shipping features with no known uses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6A8F5-4D79-4853-8B70-82CB64B6F7CB}"/>
              </a:ext>
            </a:extLst>
          </p:cNvPr>
          <p:cNvSpPr txBox="1"/>
          <p:nvPr/>
        </p:nvSpPr>
        <p:spPr>
          <a:xfrm>
            <a:off x="894849" y="4117360"/>
            <a:ext cx="30074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Everyone else went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the other way after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hitting a dead end</a:t>
            </a:r>
          </a:p>
        </p:txBody>
      </p:sp>
    </p:spTree>
    <p:extLst>
      <p:ext uri="{BB962C8B-B14F-4D97-AF65-F5344CB8AC3E}">
        <p14:creationId xmlns:p14="http://schemas.microsoft.com/office/powerpoint/2010/main" val="11992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6F1E-EA43-4E7C-9646-8CFBABD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Developing a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DC9C2-CB2A-49B6-95BF-C3DEC3C57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165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3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Graphic spid="5" grpId="1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9A55A-5B6B-4640-A191-6AD0653C236B}"/>
              </a:ext>
            </a:extLst>
          </p:cNvPr>
          <p:cNvSpPr/>
          <p:nvPr/>
        </p:nvSpPr>
        <p:spPr>
          <a:xfrm>
            <a:off x="1363185" y="2720761"/>
            <a:ext cx="2479539" cy="15707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Language 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B7035-E4D3-4EED-80C8-2B6F3D016160}"/>
              </a:ext>
            </a:extLst>
          </p:cNvPr>
          <p:cNvSpPr/>
          <p:nvPr/>
        </p:nvSpPr>
        <p:spPr>
          <a:xfrm>
            <a:off x="4769279" y="2701126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70CAC-2F0A-4BF1-8215-8AC9B7B73AF3}"/>
              </a:ext>
            </a:extLst>
          </p:cNvPr>
          <p:cNvSpPr/>
          <p:nvPr/>
        </p:nvSpPr>
        <p:spPr>
          <a:xfrm>
            <a:off x="4769279" y="859238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C02EB-98C0-432D-BB39-F8F07D4BEFD5}"/>
              </a:ext>
            </a:extLst>
          </p:cNvPr>
          <p:cNvSpPr/>
          <p:nvPr/>
        </p:nvSpPr>
        <p:spPr>
          <a:xfrm>
            <a:off x="4769278" y="4569196"/>
            <a:ext cx="2479539" cy="157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8521C-4056-4687-8B59-19AB4FC3E4F1}"/>
              </a:ext>
            </a:extLst>
          </p:cNvPr>
          <p:cNvSpPr/>
          <p:nvPr/>
        </p:nvSpPr>
        <p:spPr>
          <a:xfrm>
            <a:off x="8175373" y="2701126"/>
            <a:ext cx="2479539" cy="1570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Party</a:t>
            </a:r>
          </a:p>
          <a:p>
            <a:pPr algn="ctr"/>
            <a:r>
              <a:rPr lang="en-US" sz="2800" dirty="0"/>
              <a:t>Library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B7E50B1-B668-40C5-B8B2-A6D8107D2AC1}"/>
              </a:ext>
            </a:extLst>
          </p:cNvPr>
          <p:cNvSpPr/>
          <p:nvPr/>
        </p:nvSpPr>
        <p:spPr>
          <a:xfrm>
            <a:off x="1514650" y="1570748"/>
            <a:ext cx="1503431" cy="1077085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23E6937-2D08-4B17-87F3-ECB3826302FF}"/>
              </a:ext>
            </a:extLst>
          </p:cNvPr>
          <p:cNvSpPr/>
          <p:nvPr/>
        </p:nvSpPr>
        <p:spPr>
          <a:xfrm>
            <a:off x="8586291" y="1570747"/>
            <a:ext cx="1503431" cy="1077085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B162F6-AC5B-45EA-8E7E-B1A687F0CADA}"/>
              </a:ext>
            </a:extLst>
          </p:cNvPr>
          <p:cNvSpPr/>
          <p:nvPr/>
        </p:nvSpPr>
        <p:spPr>
          <a:xfrm>
            <a:off x="4515902" y="532933"/>
            <a:ext cx="3034910" cy="592396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420F2B-46D3-4378-885C-DBE85ABBCED5}"/>
              </a:ext>
            </a:extLst>
          </p:cNvPr>
          <p:cNvSpPr/>
          <p:nvPr/>
        </p:nvSpPr>
        <p:spPr>
          <a:xfrm>
            <a:off x="3029768" y="705901"/>
            <a:ext cx="1503431" cy="1077085"/>
          </a:xfrm>
          <a:prstGeom prst="wedgeRoundRectCallout">
            <a:avLst>
              <a:gd name="adj1" fmla="val 59764"/>
              <a:gd name="adj2" fmla="val -218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86238AD-CDCE-4417-B104-93168626E6DF}"/>
              </a:ext>
            </a:extLst>
          </p:cNvPr>
          <p:cNvSpPr/>
          <p:nvPr/>
        </p:nvSpPr>
        <p:spPr>
          <a:xfrm>
            <a:off x="3204607" y="4611268"/>
            <a:ext cx="1503431" cy="1077085"/>
          </a:xfrm>
          <a:prstGeom prst="wedgeRoundRectCallout">
            <a:avLst>
              <a:gd name="adj1" fmla="val 59764"/>
              <a:gd name="adj2" fmla="val -218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Incremental Compilation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9207C8F-5B21-460A-985D-5627984B8344}"/>
              </a:ext>
            </a:extLst>
          </p:cNvPr>
          <p:cNvSpPr/>
          <p:nvPr/>
        </p:nvSpPr>
        <p:spPr>
          <a:xfrm>
            <a:off x="8586290" y="4663300"/>
            <a:ext cx="3255189" cy="203468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06437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6F1E-EA43-4E7C-9646-8CFBABD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Developing a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DC9C2-CB2A-49B6-95BF-C3DEC3C57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2351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Graphic spid="5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BCA1-BC97-4D3A-8467-45CC5CE9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memory layouts?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FB160-5A76-4EEB-9B57-F8F5F1B89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Type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7528A-E221-4726-AEC2-6BC6B2AA1B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Prefix Subtyping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Subtyping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Nominal Typing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981A6-9E63-4E09-8933-44BAAF9A8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Space Abstraction?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375BE-E0F8-476D-9BCB-81C64C21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97296" cy="36845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Cannot hide/reorder/change</a:t>
            </a:r>
            <a:br>
              <a:rPr lang="en-US" dirty="0"/>
            </a:br>
            <a:r>
              <a:rPr lang="en-US" dirty="0"/>
              <a:t>fields of </a:t>
            </a:r>
            <a:r>
              <a:rPr lang="en-US" dirty="0" err="1"/>
              <a:t>superclasses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Cannot ensure same field is at same offset across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Works (at least so far)</a:t>
            </a:r>
          </a:p>
        </p:txBody>
      </p:sp>
    </p:spTree>
    <p:extLst>
      <p:ext uri="{BB962C8B-B14F-4D97-AF65-F5344CB8AC3E}">
        <p14:creationId xmlns:p14="http://schemas.microsoft.com/office/powerpoint/2010/main" val="2398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BCA1-BC97-4D3A-8467-45CC5CE9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Reusability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FB160-5A76-4EEB-9B57-F8F5F1B89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Without Space Abstraction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7528A-E221-4726-AEC2-6BC6B2AA1B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Module Crypto {</a:t>
            </a:r>
            <a:br>
              <a:rPr lang="en-US" dirty="0"/>
            </a:br>
            <a:r>
              <a:rPr lang="en-US" dirty="0"/>
              <a:t>    void encrypt(i32[] </a:t>
            </a:r>
            <a:r>
              <a:rPr lang="en-US" dirty="0" err="1"/>
              <a:t>ints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i32 from, i32 to);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usable by most languages!</a:t>
            </a:r>
          </a:p>
          <a:p>
            <a:pPr marL="0" indent="0">
              <a:buNone/>
            </a:pPr>
            <a:r>
              <a:rPr lang="en-US" dirty="0"/>
              <a:t>Diff languages have diff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981A6-9E63-4E09-8933-44BAAF9A8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Space Abstraction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375BE-E0F8-476D-9BCB-81C64C21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9729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Module Crypto {</a:t>
            </a:r>
            <a:br>
              <a:rPr lang="en-US" dirty="0"/>
            </a:br>
            <a:r>
              <a:rPr lang="en-US" dirty="0"/>
              <a:t>    import scheme $i32s</a:t>
            </a:r>
            <a:br>
              <a:rPr lang="en-US" dirty="0"/>
            </a:br>
            <a:r>
              <a:rPr lang="en-US" dirty="0"/>
              <a:t>        with indexed field int : i32;</a:t>
            </a:r>
            <a:br>
              <a:rPr lang="en-US" dirty="0"/>
            </a:br>
            <a:r>
              <a:rPr lang="en-US" dirty="0"/>
              <a:t>    void encrypt((</a:t>
            </a:r>
            <a:r>
              <a:rPr lang="en-US" dirty="0" err="1"/>
              <a:t>gcref</a:t>
            </a:r>
            <a:r>
              <a:rPr lang="en-US" dirty="0"/>
              <a:t> $i32s) </a:t>
            </a:r>
            <a:r>
              <a:rPr lang="en-US" dirty="0" err="1"/>
              <a:t>ints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i32 from, i32 to);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Usable by most languages!</a:t>
            </a:r>
          </a:p>
          <a:p>
            <a:pPr marL="0" indent="0">
              <a:buNone/>
            </a:pPr>
            <a:r>
              <a:rPr lang="en-US" dirty="0"/>
              <a:t>Including linear memory!</a:t>
            </a:r>
          </a:p>
        </p:txBody>
      </p:sp>
    </p:spTree>
    <p:extLst>
      <p:ext uri="{BB962C8B-B14F-4D97-AF65-F5344CB8AC3E}">
        <p14:creationId xmlns:p14="http://schemas.microsoft.com/office/powerpoint/2010/main" val="13937873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/>
      <p:bldP spid="5" grpId="0" build="p"/>
      <p:bldP spid="6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8349E0-A1D6-4819-B2B3-0A2D12D0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How?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CE4FD2-B6A4-476E-BD5E-96DBD85C1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671191"/>
              </p:ext>
            </p:extLst>
          </p:nvPr>
        </p:nvGraphicFramePr>
        <p:xfrm>
          <a:off x="4362449" y="624417"/>
          <a:ext cx="31576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DC286D13-8DFE-4BD6-9A2C-B01B4B93D185}"/>
              </a:ext>
            </a:extLst>
          </p:cNvPr>
          <p:cNvGrpSpPr/>
          <p:nvPr/>
        </p:nvGrpSpPr>
        <p:grpSpPr>
          <a:xfrm>
            <a:off x="8134003" y="2656417"/>
            <a:ext cx="3029297" cy="1354666"/>
            <a:chOff x="64161" y="0"/>
            <a:chExt cx="3029297" cy="135466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7DF108-2585-4FF9-A32C-E79607288D3F}"/>
                </a:ext>
              </a:extLst>
            </p:cNvPr>
            <p:cNvSpPr/>
            <p:nvPr/>
          </p:nvSpPr>
          <p:spPr>
            <a:xfrm>
              <a:off x="64161" y="0"/>
              <a:ext cx="3029297" cy="13546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11747472-23AD-4F09-A0C2-CCC28A7BEA0E}"/>
                </a:ext>
              </a:extLst>
            </p:cNvPr>
            <p:cNvSpPr txBox="1"/>
            <p:nvPr/>
          </p:nvSpPr>
          <p:spPr>
            <a:xfrm>
              <a:off x="103838" y="39677"/>
              <a:ext cx="2949943" cy="1275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Exporting</a:t>
              </a:r>
              <a:br>
                <a:rPr lang="en-US" sz="2500" kern="1200" dirty="0"/>
              </a:br>
              <a:r>
                <a:rPr lang="en-US" sz="2500" kern="1200" dirty="0" err="1"/>
                <a:t>Wasm</a:t>
              </a:r>
              <a:r>
                <a:rPr lang="en-US" sz="2500" kern="1200" dirty="0"/>
                <a:t> Module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B91EA-56AF-46C0-A28D-4BBDD61BED22}"/>
              </a:ext>
            </a:extLst>
          </p:cNvPr>
          <p:cNvGrpSpPr/>
          <p:nvPr/>
        </p:nvGrpSpPr>
        <p:grpSpPr>
          <a:xfrm rot="5400000">
            <a:off x="7479712" y="3079750"/>
            <a:ext cx="609600" cy="508000"/>
            <a:chOff x="1274010" y="1439333"/>
            <a:chExt cx="609600" cy="508000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180AC45-7842-4145-8E6B-F0E0EFD7584D}"/>
                </a:ext>
              </a:extLst>
            </p:cNvPr>
            <p:cNvSpPr/>
            <p:nvPr/>
          </p:nvSpPr>
          <p:spPr>
            <a:xfrm rot="5400000">
              <a:off x="1324810" y="1388533"/>
              <a:ext cx="508000" cy="6096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78AC1445-8CDA-49A1-9654-E0FB825CFEAD}"/>
                </a:ext>
              </a:extLst>
            </p:cNvPr>
            <p:cNvSpPr txBox="1"/>
            <p:nvPr/>
          </p:nvSpPr>
          <p:spPr>
            <a:xfrm>
              <a:off x="1395930" y="1439333"/>
              <a:ext cx="365760" cy="355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06E461E-0C2B-415C-A286-612D6EA62439}"/>
              </a:ext>
            </a:extLst>
          </p:cNvPr>
          <p:cNvSpPr/>
          <p:nvPr/>
        </p:nvSpPr>
        <p:spPr>
          <a:xfrm>
            <a:off x="7559747" y="2358390"/>
            <a:ext cx="1390349" cy="609600"/>
          </a:xfrm>
          <a:prstGeom prst="wedgeRoundRectCallout">
            <a:avLst>
              <a:gd name="adj1" fmla="val -18853"/>
              <a:gd name="adj2" fmla="val 9013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Immediates</a:t>
            </a:r>
            <a:endParaRPr 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25C8688-5C40-48AF-944A-0EC0FE6F8096}"/>
              </a:ext>
            </a:extLst>
          </p:cNvPr>
          <p:cNvSpPr/>
          <p:nvPr/>
        </p:nvSpPr>
        <p:spPr>
          <a:xfrm>
            <a:off x="4464227" y="2101516"/>
            <a:ext cx="946484" cy="393031"/>
          </a:xfrm>
          <a:prstGeom prst="wedgeRoundRectCallout">
            <a:avLst>
              <a:gd name="adj1" fmla="val 86794"/>
              <a:gd name="adj2" fmla="val -2117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Cache?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07D239B7-AE85-49F8-BA7F-D4D717CC321B}"/>
              </a:ext>
            </a:extLst>
          </p:cNvPr>
          <p:cNvSpPr/>
          <p:nvPr/>
        </p:nvSpPr>
        <p:spPr>
          <a:xfrm>
            <a:off x="4464227" y="4136468"/>
            <a:ext cx="946484" cy="393031"/>
          </a:xfrm>
          <a:prstGeom prst="wedgeRoundRectCallout">
            <a:avLst>
              <a:gd name="adj1" fmla="val 86794"/>
              <a:gd name="adj2" fmla="val -2117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5DA2E5-5856-4E49-B30D-241C5C2E2B02}"/>
              </a:ext>
            </a:extLst>
          </p:cNvPr>
          <p:cNvSpPr/>
          <p:nvPr/>
        </p:nvSpPr>
        <p:spPr>
          <a:xfrm>
            <a:off x="649705" y="3801979"/>
            <a:ext cx="3265070" cy="22411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Module links against</a:t>
            </a:r>
            <a:br>
              <a:rPr lang="en-US" sz="2400" dirty="0"/>
            </a:br>
            <a:r>
              <a:rPr lang="en-US" sz="2400" dirty="0"/>
              <a:t>same runtime module</a:t>
            </a: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⇓</a:t>
            </a:r>
            <a:endParaRPr lang="en-US" sz="2400" dirty="0"/>
          </a:p>
          <a:p>
            <a:pPr algn="ctr"/>
            <a:r>
              <a:rPr lang="en-US" sz="2400" dirty="0"/>
              <a:t>Cache hits</a:t>
            </a:r>
          </a:p>
        </p:txBody>
      </p:sp>
    </p:spTree>
    <p:extLst>
      <p:ext uri="{BB962C8B-B14F-4D97-AF65-F5344CB8AC3E}">
        <p14:creationId xmlns:p14="http://schemas.microsoft.com/office/powerpoint/2010/main" val="7243014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6F1E-EA43-4E7C-9646-8CFBABD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Developing a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DC9C2-CB2A-49B6-95BF-C3DEC3C57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4586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1AD29C-D720-4EAD-AAE8-1DFBE2B1DBB6}"/>
              </a:ext>
            </a:extLst>
          </p:cNvPr>
          <p:cNvSpPr txBox="1"/>
          <p:nvPr/>
        </p:nvSpPr>
        <p:spPr>
          <a:xfrm>
            <a:off x="5194300" y="475488"/>
            <a:ext cx="66014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Stage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Export satisfies import only if fields in same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Compatible with Single-Stage Compilation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Stage 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Export/import field order can differ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Two-Stage Compilation </a:t>
            </a:r>
            <a:r>
              <a:rPr lang="en-US" sz="2400" i="1" dirty="0"/>
              <a:t>if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56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27A18B4E-380C-49FB-A4D5-177F1F2F5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61F6E09D-5C69-4D5E-8F40-8A8899D57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C180F52-43E5-40E8-AE33-812D52762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graphicEl>
                                              <a:dgm id="{5B34FDA7-E51D-42D9-91B4-19711C1CA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graphicEl>
                                              <a:dgm id="{4AC7623C-54D5-4CE2-9BCB-38E585AAA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graphicEl>
                                              <a:dgm id="{0BC6C79F-6C26-4DC4-A4B7-78EDF621B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graphicEl>
                                              <a:dgm id="{F12889C9-8E43-4D52-99E4-67994E259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>
                                            <p:graphicEl>
                                              <a:dgm id="{9E84BD9E-CBA3-4240-BDEB-13AD0C072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">
                                            <p:graphicEl>
                                              <a:dgm id="{E85FE632-FB4B-4D56-99A5-1DEA1A427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>
                                            <p:graphicEl>
                                              <a:dgm id="{75FED893-FA5B-4EB0-9466-DDE359AAA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graphicEl>
                                              <a:dgm id="{38AA8030-1115-4CB9-A930-E778C00F3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>
                                            <p:graphicEl>
                                              <a:dgm id="{94026273-740F-4BDB-8806-54CA7B10E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Graphic spid="5" grpId="1" uiExpand="1">
        <p:bldSub>
          <a:bldDgm bld="one"/>
        </p:bldSub>
      </p:bldGraphic>
      <p:bldGraphic spid="5" grpId="2" uiExpand="1">
        <p:bldSub>
          <a:bldDgm bld="one"/>
        </p:bldSub>
      </p:bldGraphic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6F1E-EA43-4E7C-9646-8CFBABD7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Developing a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DC9C2-CB2A-49B6-95BF-C3DEC3C57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6407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17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498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Roadmaps</vt:lpstr>
      <vt:lpstr>Developing a Roadmap</vt:lpstr>
      <vt:lpstr>PowerPoint Presentation</vt:lpstr>
      <vt:lpstr>Developing a Roadmap</vt:lpstr>
      <vt:lpstr>How to describe memory layouts?</vt:lpstr>
      <vt:lpstr>Improved Reusability</vt:lpstr>
      <vt:lpstr>How?</vt:lpstr>
      <vt:lpstr>Developing a Roadmap</vt:lpstr>
      <vt:lpstr>Developing a Roadmap</vt:lpstr>
      <vt:lpstr>Existing Systems</vt:lpstr>
      <vt:lpstr>Evaluating a Roadmap</vt:lpstr>
      <vt:lpstr>Uniform Representation</vt:lpstr>
      <vt:lpstr>Evaluating a Roadmap</vt:lpstr>
      <vt:lpstr>Frequent Efficient Casting</vt:lpstr>
      <vt:lpstr>Dynamic Languages</vt:lpstr>
      <vt:lpstr>Evaluating a Roadmap</vt:lpstr>
      <vt:lpstr>Evaluating a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Ross Tate</dc:creator>
  <cp:lastModifiedBy>Ross Tate</cp:lastModifiedBy>
  <cp:revision>33</cp:revision>
  <dcterms:created xsi:type="dcterms:W3CDTF">2020-03-02T22:37:21Z</dcterms:created>
  <dcterms:modified xsi:type="dcterms:W3CDTF">2020-03-04T20:58:02Z</dcterms:modified>
</cp:coreProperties>
</file>