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0" r:id="rId6"/>
    <p:sldId id="311" r:id="rId7"/>
    <p:sldId id="314" r:id="rId8"/>
    <p:sldId id="313" r:id="rId9"/>
    <p:sldId id="315" r:id="rId10"/>
    <p:sldId id="321" r:id="rId11"/>
    <p:sldId id="312" r:id="rId12"/>
    <p:sldId id="316" r:id="rId13"/>
    <p:sldId id="317" r:id="rId14"/>
    <p:sldId id="318" r:id="rId15"/>
    <p:sldId id="319" r:id="rId16"/>
    <p:sldId id="320" r:id="rId17"/>
    <p:sldId id="322" r:id="rId18"/>
    <p:sldId id="323" r:id="rId19"/>
    <p:sldId id="324" r:id="rId20"/>
    <p:sldId id="325" r:id="rId21"/>
    <p:sldId id="326" r:id="rId22"/>
    <p:sldId id="327" r:id="rId23"/>
    <p:sldId id="32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4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First-Class Stacks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Ross Tate	Francis McCabe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634A3-AC12-4585-B4D1-A097B2FD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ACBDD-5875-4F4B-9A25-19295C778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2359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dirty="0" err="1"/>
              <a:t>func</a:t>
            </a:r>
            <a:r>
              <a:rPr lang="en-US" sz="2000" dirty="0"/>
              <a:t> $await (param $promise </a:t>
            </a:r>
            <a:r>
              <a:rPr lang="en-US" sz="2000" dirty="0" err="1"/>
              <a:t>externref</a:t>
            </a:r>
            <a:r>
              <a:rPr lang="en-US" sz="2000" dirty="0"/>
              <a:t>) (result </a:t>
            </a:r>
            <a:r>
              <a:rPr lang="en-US" sz="2000" dirty="0" err="1"/>
              <a:t>externref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(block $resolved</a:t>
            </a:r>
            <a:br>
              <a:rPr lang="en-US" sz="2000" dirty="0"/>
            </a:br>
            <a:r>
              <a:rPr lang="en-US" sz="2000" dirty="0"/>
              <a:t>        (try</a:t>
            </a:r>
          </a:p>
          <a:p>
            <a:pPr marL="0" indent="0">
              <a:buNone/>
            </a:pPr>
            <a:r>
              <a:rPr lang="en-US" sz="2000" dirty="0"/>
              <a:t>            (</a:t>
            </a:r>
            <a:r>
              <a:rPr lang="en-US" sz="2000" dirty="0" err="1"/>
              <a:t>stack.switch_call</a:t>
            </a:r>
            <a:r>
              <a:rPr lang="en-US" sz="2000" dirty="0"/>
              <a:t> $</a:t>
            </a:r>
            <a:r>
              <a:rPr lang="en-US" sz="2000" dirty="0" err="1"/>
              <a:t>save_main_stack</a:t>
            </a:r>
            <a:r>
              <a:rPr lang="en-US" sz="2000" dirty="0"/>
              <a:t> $awaiting</a:t>
            </a:r>
            <a:br>
              <a:rPr lang="en-US" sz="2000" dirty="0"/>
            </a:br>
            <a:r>
              <a:rPr lang="en-US" sz="2000" dirty="0"/>
              <a:t>                                                             (</a:t>
            </a:r>
            <a:r>
              <a:rPr lang="en-US" sz="2000" dirty="0" err="1"/>
              <a:t>local.get</a:t>
            </a:r>
            <a:r>
              <a:rPr lang="en-US" sz="2000" dirty="0"/>
              <a:t> $promise) (</a:t>
            </a:r>
            <a:r>
              <a:rPr lang="en-US" sz="2000" dirty="0" err="1"/>
              <a:t>global.get</a:t>
            </a:r>
            <a:r>
              <a:rPr lang="en-US" sz="2000" dirty="0"/>
              <a:t> $</a:t>
            </a:r>
            <a:r>
              <a:rPr lang="en-US" sz="2000" dirty="0" err="1"/>
              <a:t>host_stack</a:t>
            </a:r>
            <a:r>
              <a:rPr lang="en-US" sz="2000" dirty="0"/>
              <a:t>))</a:t>
            </a:r>
          </a:p>
          <a:p>
            <a:pPr marL="0" indent="0">
              <a:buNone/>
            </a:pPr>
            <a:r>
              <a:rPr lang="en-US" sz="2000" dirty="0"/>
              <a:t>        catch $resolving $resolved)</a:t>
            </a:r>
            <a:br>
              <a:rPr lang="en-US" sz="2000" dirty="0"/>
            </a:br>
            <a:r>
              <a:rPr lang="en-US" sz="2000" dirty="0"/>
              <a:t>    ) ;; $resolved : [</a:t>
            </a:r>
            <a:r>
              <a:rPr lang="en-US" sz="2000" dirty="0" err="1"/>
              <a:t>externref</a:t>
            </a:r>
            <a:r>
              <a:rPr lang="en-US" sz="2000" dirty="0"/>
              <a:t>]</a:t>
            </a:r>
          </a:p>
          <a:p>
            <a:pPr marL="0" indent="0">
              <a:buNone/>
            </a:pP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dirty="0" err="1"/>
              <a:t>func</a:t>
            </a:r>
            <a:r>
              <a:rPr lang="en-US" sz="2000" dirty="0"/>
              <a:t> $</a:t>
            </a:r>
            <a:r>
              <a:rPr lang="en-US" sz="2000" dirty="0" err="1"/>
              <a:t>save_main_stack</a:t>
            </a:r>
            <a:r>
              <a:rPr lang="en-US" sz="2000" dirty="0"/>
              <a:t> (param $promise </a:t>
            </a:r>
            <a:r>
              <a:rPr lang="en-US" sz="2000" dirty="0" err="1"/>
              <a:t>externref</a:t>
            </a:r>
            <a:r>
              <a:rPr lang="en-US" sz="2000" dirty="0"/>
              <a:t>) (param $s </a:t>
            </a:r>
            <a:r>
              <a:rPr lang="en-US" sz="2000" dirty="0" err="1"/>
              <a:t>stackref</a:t>
            </a:r>
            <a:r>
              <a:rPr lang="en-US" sz="2000" dirty="0"/>
              <a:t>) (result </a:t>
            </a:r>
            <a:r>
              <a:rPr lang="en-US" sz="2000" dirty="0" err="1"/>
              <a:t>externref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    (</a:t>
            </a:r>
            <a:r>
              <a:rPr lang="en-US" sz="2000" dirty="0" err="1"/>
              <a:t>global.set</a:t>
            </a:r>
            <a:r>
              <a:rPr lang="en-US" sz="2000" dirty="0"/>
              <a:t> $</a:t>
            </a:r>
            <a:r>
              <a:rPr lang="en-US" sz="2000" dirty="0" err="1"/>
              <a:t>main_stack</a:t>
            </a:r>
            <a:r>
              <a:rPr lang="en-US" sz="2000" dirty="0"/>
              <a:t> (</a:t>
            </a:r>
            <a:r>
              <a:rPr lang="en-US" sz="2000" dirty="0" err="1"/>
              <a:t>local.get</a:t>
            </a:r>
            <a:r>
              <a:rPr lang="en-US" sz="2000" dirty="0"/>
              <a:t> $s))</a:t>
            </a:r>
            <a:br>
              <a:rPr lang="en-US" sz="2000" dirty="0"/>
            </a:br>
            <a:r>
              <a:rPr lang="en-US" sz="2000" dirty="0"/>
              <a:t>    (</a:t>
            </a:r>
            <a:r>
              <a:rPr lang="en-US" sz="2000" dirty="0" err="1"/>
              <a:t>local.get</a:t>
            </a:r>
            <a:r>
              <a:rPr lang="en-US" sz="2000" dirty="0"/>
              <a:t> $promise)</a:t>
            </a:r>
            <a:br>
              <a:rPr lang="en-US" sz="2000" dirty="0"/>
            </a:br>
            <a:r>
              <a:rPr lang="en-US" sz="2000" dirty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164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BD7F-867F-4F03-8877-750CD70E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main_async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9D0C6-07FE-48B9-B233-72961FD8E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3662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dirty="0" err="1"/>
              <a:t>func</a:t>
            </a:r>
            <a:r>
              <a:rPr lang="en-US" sz="2000" dirty="0"/>
              <a:t> (export “</a:t>
            </a:r>
            <a:r>
              <a:rPr lang="en-US" sz="2000" dirty="0" err="1"/>
              <a:t>main_async</a:t>
            </a:r>
            <a:r>
              <a:rPr lang="en-US" sz="2000" dirty="0"/>
              <a:t>”) (param $input i32) (result </a:t>
            </a:r>
            <a:r>
              <a:rPr lang="en-US" sz="2000" dirty="0" err="1"/>
              <a:t>externref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(block $finished</a:t>
            </a:r>
            <a:br>
              <a:rPr lang="en-US" sz="2000" dirty="0"/>
            </a:br>
            <a:r>
              <a:rPr lang="en-US" sz="2000" dirty="0"/>
              <a:t>        (block $awaited</a:t>
            </a:r>
            <a:br>
              <a:rPr lang="en-US" sz="2000" dirty="0"/>
            </a:br>
            <a:r>
              <a:rPr lang="en-US" sz="2000" dirty="0"/>
              <a:t>            (try</a:t>
            </a:r>
          </a:p>
          <a:p>
            <a:pPr marL="0" indent="0">
              <a:buNone/>
            </a:pPr>
            <a:r>
              <a:rPr lang="en-US" sz="2000" dirty="0"/>
              <a:t>                (</a:t>
            </a:r>
            <a:r>
              <a:rPr lang="en-US" sz="2000" dirty="0" err="1"/>
              <a:t>stack.switch_call</a:t>
            </a:r>
            <a:r>
              <a:rPr lang="en-US" sz="2000" dirty="0"/>
              <a:t> $</a:t>
            </a:r>
            <a:r>
              <a:rPr lang="en-US" sz="2000" dirty="0" err="1"/>
              <a:t>main_root</a:t>
            </a:r>
            <a:r>
              <a:rPr lang="en-US" sz="2000" dirty="0"/>
              <a:t> (</a:t>
            </a:r>
            <a:r>
              <a:rPr lang="en-US" sz="2000" dirty="0" err="1"/>
              <a:t>local.get</a:t>
            </a:r>
            <a:r>
              <a:rPr lang="en-US" sz="2000" dirty="0"/>
              <a:t> $input) (call $</a:t>
            </a:r>
            <a:r>
              <a:rPr lang="en-US" sz="2000" dirty="0" err="1"/>
              <a:t>new_stack</a:t>
            </a:r>
            <a:r>
              <a:rPr lang="en-US" sz="2000" dirty="0"/>
              <a:t>)) ;; $</a:t>
            </a:r>
            <a:r>
              <a:rPr lang="en-US" sz="2000" dirty="0" err="1"/>
              <a:t>main_root</a:t>
            </a:r>
            <a:r>
              <a:rPr lang="en-US" sz="2000" dirty="0"/>
              <a:t> defined later</a:t>
            </a:r>
          </a:p>
          <a:p>
            <a:pPr marL="0" indent="0">
              <a:buNone/>
            </a:pPr>
            <a:r>
              <a:rPr lang="en-US" sz="2000" dirty="0"/>
              <a:t>            catch $awaiting $awaited</a:t>
            </a:r>
            <a:br>
              <a:rPr lang="en-US" sz="2000" dirty="0"/>
            </a:br>
            <a:r>
              <a:rPr lang="en-US" sz="2000" dirty="0"/>
              <a:t>            catch $finishing $finished)</a:t>
            </a:r>
            <a:br>
              <a:rPr lang="en-US" sz="2000" dirty="0"/>
            </a:br>
            <a:r>
              <a:rPr lang="en-US" sz="2000" dirty="0"/>
              <a:t>        ) ;; awaited : [</a:t>
            </a:r>
            <a:r>
              <a:rPr lang="en-US" sz="2000" dirty="0" err="1"/>
              <a:t>externref</a:t>
            </a:r>
            <a:r>
              <a:rPr lang="en-US" sz="2000" dirty="0"/>
              <a:t>]</a:t>
            </a:r>
          </a:p>
          <a:p>
            <a:pPr marL="0" indent="0">
              <a:buNone/>
            </a:pPr>
            <a:r>
              <a:rPr lang="en-US" sz="2000" dirty="0"/>
              <a:t>        (return (call $</a:t>
            </a:r>
            <a:r>
              <a:rPr lang="en-US" sz="2000" dirty="0" err="1"/>
              <a:t>await_promise</a:t>
            </a:r>
            <a:r>
              <a:rPr lang="en-US" sz="2000" dirty="0"/>
              <a:t>)) ;; imported [</a:t>
            </a:r>
            <a:r>
              <a:rPr lang="en-US" sz="2000" dirty="0" err="1"/>
              <a:t>externref</a:t>
            </a:r>
            <a:r>
              <a:rPr lang="en-US" sz="2000" dirty="0"/>
              <a:t>] -&gt; [</a:t>
            </a:r>
            <a:r>
              <a:rPr lang="en-US" sz="2000" dirty="0" err="1"/>
              <a:t>externref</a:t>
            </a:r>
            <a:r>
              <a:rPr lang="en-US" sz="2000" dirty="0"/>
              <a:t>]</a:t>
            </a:r>
          </a:p>
          <a:p>
            <a:pPr marL="0" indent="0">
              <a:buNone/>
            </a:pPr>
            <a:r>
              <a:rPr lang="en-US" sz="2000" dirty="0"/>
              <a:t>    ) ;; $finished : [i32]</a:t>
            </a:r>
          </a:p>
          <a:p>
            <a:pPr marL="0" indent="0">
              <a:buNone/>
            </a:pPr>
            <a:r>
              <a:rPr lang="en-US" sz="2000" dirty="0"/>
              <a:t>    (call $i32_to_externref) ;; imported [i32] -&gt; [</a:t>
            </a:r>
            <a:r>
              <a:rPr lang="en-US" sz="2000" dirty="0" err="1"/>
              <a:t>externref</a:t>
            </a:r>
            <a:r>
              <a:rPr lang="en-US" sz="2000" dirty="0"/>
              <a:t>]</a:t>
            </a:r>
          </a:p>
          <a:p>
            <a:pPr marL="0" indent="0">
              <a:buNone/>
            </a:pP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(import $</a:t>
            </a:r>
            <a:r>
              <a:rPr lang="en-US" sz="2000" dirty="0" err="1"/>
              <a:t>new_stack</a:t>
            </a:r>
            <a:r>
              <a:rPr lang="en-US" sz="2000" dirty="0"/>
              <a:t> (</a:t>
            </a:r>
            <a:r>
              <a:rPr lang="en-US" sz="2000" dirty="0" err="1"/>
              <a:t>func</a:t>
            </a:r>
            <a:r>
              <a:rPr lang="en-US" sz="2000" dirty="0"/>
              <a:t> (result </a:t>
            </a:r>
            <a:r>
              <a:rPr lang="en-US" sz="2000" dirty="0" err="1"/>
              <a:t>stackref</a:t>
            </a:r>
            <a:r>
              <a:rPr lang="en-US" sz="2000" dirty="0"/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334046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6346-66EE-4C2B-AFD7-1D118D97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await_promise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819E1-C1E4-4708-B32C-A8A84DD53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483811" cy="43593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(import $</a:t>
            </a:r>
            <a:r>
              <a:rPr lang="en-US" sz="2000" dirty="0" err="1"/>
              <a:t>await_promise</a:t>
            </a:r>
            <a:r>
              <a:rPr lang="en-US" sz="2000" dirty="0"/>
              <a:t> (</a:t>
            </a:r>
            <a:r>
              <a:rPr lang="en-US" sz="2000" dirty="0" err="1"/>
              <a:t>func</a:t>
            </a:r>
            <a:r>
              <a:rPr lang="en-US" sz="2000" dirty="0"/>
              <a:t> (param </a:t>
            </a:r>
            <a:r>
              <a:rPr lang="en-US" sz="2000" dirty="0" err="1"/>
              <a:t>externref</a:t>
            </a:r>
            <a:r>
              <a:rPr lang="en-US" sz="2000" dirty="0"/>
              <a:t>) (param </a:t>
            </a:r>
            <a:r>
              <a:rPr lang="en-US" sz="2000" dirty="0" err="1"/>
              <a:t>externref</a:t>
            </a:r>
            <a:r>
              <a:rPr lang="en-US" sz="2000" dirty="0"/>
              <a:t>)))</a:t>
            </a:r>
          </a:p>
          <a:p>
            <a:pPr lvl="1"/>
            <a:r>
              <a:rPr lang="en-US" sz="1800" dirty="0"/>
              <a:t>(p) =&gt; </a:t>
            </a:r>
            <a:r>
              <a:rPr lang="en-US" sz="1800" dirty="0" err="1"/>
              <a:t>p.then</a:t>
            </a:r>
            <a:r>
              <a:rPr lang="en-US" sz="1800" dirty="0"/>
              <a:t>((x) =&gt; </a:t>
            </a:r>
            <a:r>
              <a:rPr lang="en-US" sz="1800" dirty="0" err="1"/>
              <a:t>instance.resolve</a:t>
            </a:r>
            <a:r>
              <a:rPr lang="en-US" sz="1800" dirty="0"/>
              <a:t>(x), (e) =&gt; </a:t>
            </a:r>
            <a:r>
              <a:rPr lang="en-US" sz="1800" dirty="0" err="1"/>
              <a:t>instance.reject</a:t>
            </a:r>
            <a:r>
              <a:rPr lang="en-US" sz="1800" dirty="0"/>
              <a:t>(e))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dirty="0" err="1"/>
              <a:t>func</a:t>
            </a:r>
            <a:r>
              <a:rPr lang="en-US" sz="2000" dirty="0"/>
              <a:t> (export “resolve”) (param $resolution </a:t>
            </a:r>
            <a:r>
              <a:rPr lang="en-US" sz="2000" dirty="0" err="1"/>
              <a:t>externref</a:t>
            </a:r>
            <a:r>
              <a:rPr lang="en-US" sz="2000" dirty="0"/>
              <a:t>) (result </a:t>
            </a:r>
            <a:r>
              <a:rPr lang="en-US" sz="2000" dirty="0" err="1"/>
              <a:t>externref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(block $finished</a:t>
            </a:r>
            <a:br>
              <a:rPr lang="en-US" sz="2000" dirty="0"/>
            </a:br>
            <a:r>
              <a:rPr lang="en-US" sz="2000" dirty="0"/>
              <a:t>        (block $awaited</a:t>
            </a:r>
            <a:br>
              <a:rPr lang="en-US" sz="2000" dirty="0"/>
            </a:br>
            <a:r>
              <a:rPr lang="en-US" sz="2000" dirty="0"/>
              <a:t>            (try</a:t>
            </a:r>
          </a:p>
          <a:p>
            <a:pPr marL="0" indent="0">
              <a:buNone/>
            </a:pPr>
            <a:r>
              <a:rPr lang="en-US" sz="2000" dirty="0"/>
              <a:t>                </a:t>
            </a:r>
            <a:r>
              <a:rPr lang="en-US" sz="2000" dirty="0" err="1"/>
              <a:t>stack.switch_call</a:t>
            </a:r>
            <a:r>
              <a:rPr lang="en-US" sz="2000" dirty="0"/>
              <a:t> $</a:t>
            </a:r>
            <a:r>
              <a:rPr lang="en-US" sz="2000" dirty="0" err="1"/>
              <a:t>save_host_stack</a:t>
            </a:r>
            <a:r>
              <a:rPr lang="en-US" sz="2000" dirty="0"/>
              <a:t> $resolving (</a:t>
            </a:r>
            <a:r>
              <a:rPr lang="en-US" sz="2000" dirty="0" err="1"/>
              <a:t>local.get</a:t>
            </a:r>
            <a:r>
              <a:rPr lang="en-US" sz="2000" dirty="0"/>
              <a:t> $resolution) (</a:t>
            </a:r>
            <a:r>
              <a:rPr lang="en-US" sz="2000" dirty="0" err="1"/>
              <a:t>global.get</a:t>
            </a:r>
            <a:r>
              <a:rPr lang="en-US" sz="2000" dirty="0"/>
              <a:t> $</a:t>
            </a:r>
            <a:r>
              <a:rPr lang="en-US" sz="2000" dirty="0" err="1"/>
              <a:t>main_stack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catch $awaiting $awaited</a:t>
            </a:r>
            <a:br>
              <a:rPr lang="en-US" sz="2000" dirty="0"/>
            </a:br>
            <a:r>
              <a:rPr lang="en-US" sz="2000" dirty="0"/>
              <a:t>            catch $finishing $finished)</a:t>
            </a:r>
            <a:br>
              <a:rPr lang="en-US" sz="2000" dirty="0"/>
            </a:br>
            <a:r>
              <a:rPr lang="en-US" sz="2000" dirty="0"/>
              <a:t>        ) ;; awaited : [</a:t>
            </a:r>
            <a:r>
              <a:rPr lang="en-US" sz="2000" dirty="0" err="1"/>
              <a:t>externref</a:t>
            </a:r>
            <a:r>
              <a:rPr lang="en-US" sz="2000" dirty="0"/>
              <a:t>]</a:t>
            </a:r>
            <a:br>
              <a:rPr lang="en-US" sz="2000" dirty="0"/>
            </a:br>
            <a:r>
              <a:rPr lang="en-US" sz="2000" dirty="0"/>
              <a:t>        (return (call $</a:t>
            </a:r>
            <a:r>
              <a:rPr lang="en-US" sz="2000" dirty="0" err="1"/>
              <a:t>await_promise</a:t>
            </a:r>
            <a:r>
              <a:rPr lang="en-US" sz="2000" dirty="0"/>
              <a:t>)) ;; imported [</a:t>
            </a:r>
            <a:r>
              <a:rPr lang="en-US" sz="2000" dirty="0" err="1"/>
              <a:t>externref</a:t>
            </a:r>
            <a:r>
              <a:rPr lang="en-US" sz="2000" dirty="0"/>
              <a:t>] -&gt; [</a:t>
            </a:r>
            <a:r>
              <a:rPr lang="en-US" sz="2000" dirty="0" err="1"/>
              <a:t>externref</a:t>
            </a:r>
            <a:r>
              <a:rPr lang="en-US" sz="2000" dirty="0"/>
              <a:t>]</a:t>
            </a:r>
            <a:br>
              <a:rPr lang="en-US" sz="2000" dirty="0"/>
            </a:br>
            <a:r>
              <a:rPr lang="en-US" sz="2000" dirty="0"/>
              <a:t>    ) ;; $finished : [i32]</a:t>
            </a:r>
            <a:br>
              <a:rPr lang="en-US" sz="2000" dirty="0"/>
            </a:br>
            <a:r>
              <a:rPr lang="en-US" sz="2000" dirty="0"/>
              <a:t>    (call $i32_to_externref) ;; imported [i32] -&gt; [</a:t>
            </a:r>
            <a:r>
              <a:rPr lang="en-US" sz="2000" dirty="0" err="1"/>
              <a:t>externref</a:t>
            </a:r>
            <a:r>
              <a:rPr lang="en-US" sz="2000" dirty="0"/>
              <a:t>]</a:t>
            </a:r>
          </a:p>
          <a:p>
            <a:pPr marL="0" indent="0">
              <a:buNone/>
            </a:pP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113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0D0F-EA99-46BE-87E6-11ED82DD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main_root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63ECF-1E90-4F02-A695-5AEEC4505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 err="1"/>
              <a:t>func</a:t>
            </a:r>
            <a:r>
              <a:rPr lang="en-US" sz="2400" dirty="0"/>
              <a:t> $</a:t>
            </a:r>
            <a:r>
              <a:rPr lang="en-US" sz="2400" dirty="0" err="1"/>
              <a:t>main_root</a:t>
            </a:r>
            <a:r>
              <a:rPr lang="en-US" sz="2400" dirty="0"/>
              <a:t> (param $input i32) (param $s </a:t>
            </a:r>
            <a:r>
              <a:rPr lang="en-US" sz="2400" dirty="0" err="1"/>
              <a:t>stackref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(</a:t>
            </a:r>
            <a:r>
              <a:rPr lang="en-US" sz="2400" dirty="0" err="1"/>
              <a:t>global.set</a:t>
            </a:r>
            <a:r>
              <a:rPr lang="en-US" sz="2400" dirty="0"/>
              <a:t> $</a:t>
            </a:r>
            <a:r>
              <a:rPr lang="en-US" sz="2400" dirty="0" err="1"/>
              <a:t>host_stack</a:t>
            </a:r>
            <a:r>
              <a:rPr lang="en-US" sz="2400" dirty="0"/>
              <a:t> (</a:t>
            </a:r>
            <a:r>
              <a:rPr lang="en-US" sz="2400" dirty="0" err="1"/>
              <a:t>local.get</a:t>
            </a:r>
            <a:r>
              <a:rPr lang="en-US" sz="2400" dirty="0"/>
              <a:t> $s))</a:t>
            </a:r>
          </a:p>
          <a:p>
            <a:pPr marL="0" indent="0">
              <a:buNone/>
            </a:pPr>
            <a:r>
              <a:rPr lang="en-US" sz="2400" dirty="0"/>
              <a:t>    (</a:t>
            </a:r>
            <a:r>
              <a:rPr lang="en-US" sz="2400" dirty="0" err="1"/>
              <a:t>local.set</a:t>
            </a:r>
            <a:r>
              <a:rPr lang="en-US" sz="2400" dirty="0"/>
              <a:t> $input (call $main (</a:t>
            </a:r>
            <a:r>
              <a:rPr lang="en-US" sz="2400" dirty="0" err="1"/>
              <a:t>local.get</a:t>
            </a:r>
            <a:r>
              <a:rPr lang="en-US" sz="2400" dirty="0"/>
              <a:t> $input)))</a:t>
            </a:r>
          </a:p>
          <a:p>
            <a:pPr marL="0" indent="0">
              <a:buNone/>
            </a:pPr>
            <a:r>
              <a:rPr lang="en-US" sz="2400" dirty="0"/>
              <a:t>    (</a:t>
            </a:r>
            <a:r>
              <a:rPr lang="en-US" sz="2400" dirty="0" err="1"/>
              <a:t>stack.switch_call</a:t>
            </a:r>
            <a:r>
              <a:rPr lang="en-US" sz="2400" dirty="0"/>
              <a:t> $drop $finishing</a:t>
            </a:r>
            <a:br>
              <a:rPr lang="en-US" sz="2400" dirty="0"/>
            </a:br>
            <a:r>
              <a:rPr lang="en-US" sz="2400" dirty="0"/>
              <a:t>                                                   (</a:t>
            </a:r>
            <a:r>
              <a:rPr lang="en-US" sz="2400" dirty="0" err="1"/>
              <a:t>local.get</a:t>
            </a:r>
            <a:r>
              <a:rPr lang="en-US" sz="2400" dirty="0"/>
              <a:t> $input) (</a:t>
            </a:r>
            <a:r>
              <a:rPr lang="en-US" sz="2400" dirty="0" err="1"/>
              <a:t>global.get</a:t>
            </a:r>
            <a:r>
              <a:rPr lang="en-US" sz="2400" dirty="0"/>
              <a:t> $</a:t>
            </a:r>
            <a:r>
              <a:rPr lang="en-US" sz="2400" dirty="0" err="1"/>
              <a:t>host_stack</a:t>
            </a:r>
            <a:r>
              <a:rPr lang="en-US" sz="2400" dirty="0"/>
              <a:t>))</a:t>
            </a:r>
          </a:p>
          <a:p>
            <a:pPr marL="0" indent="0">
              <a:buNone/>
            </a:pP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 err="1"/>
              <a:t>func</a:t>
            </a:r>
            <a:r>
              <a:rPr lang="en-US" sz="2400" dirty="0"/>
              <a:t> $drop (param $output i32) (param $s </a:t>
            </a:r>
            <a:r>
              <a:rPr lang="en-US" sz="2400" dirty="0" err="1"/>
              <a:t>stackref</a:t>
            </a:r>
            <a:r>
              <a:rPr lang="en-US" sz="2400" dirty="0"/>
              <a:t>) (result i32)</a:t>
            </a:r>
            <a:br>
              <a:rPr lang="en-US" sz="2400" dirty="0"/>
            </a:br>
            <a:r>
              <a:rPr lang="en-US" sz="2400" dirty="0"/>
              <a:t>    (</a:t>
            </a:r>
            <a:r>
              <a:rPr lang="en-US" sz="2400" dirty="0" err="1"/>
              <a:t>local.get</a:t>
            </a:r>
            <a:r>
              <a:rPr lang="en-US" sz="2400" dirty="0"/>
              <a:t> $output)</a:t>
            </a:r>
            <a:br>
              <a:rPr lang="en-US" sz="2400" dirty="0"/>
            </a:b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213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0D0F-EA99-46BE-87E6-11ED82DD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main_root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63ECF-1E90-4F02-A695-5AEEC4505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 err="1"/>
              <a:t>func</a:t>
            </a:r>
            <a:r>
              <a:rPr lang="en-US" sz="2400" dirty="0"/>
              <a:t> $</a:t>
            </a:r>
            <a:r>
              <a:rPr lang="en-US" sz="2400" dirty="0" err="1"/>
              <a:t>main_root</a:t>
            </a:r>
            <a:r>
              <a:rPr lang="en-US" sz="2400" dirty="0"/>
              <a:t> (param $input i32) (param $s </a:t>
            </a:r>
            <a:r>
              <a:rPr lang="en-US" sz="2400" dirty="0" err="1"/>
              <a:t>stackref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(</a:t>
            </a:r>
            <a:r>
              <a:rPr lang="en-US" sz="2400" dirty="0" err="1"/>
              <a:t>global.set</a:t>
            </a:r>
            <a:r>
              <a:rPr lang="en-US" sz="2400" dirty="0"/>
              <a:t> $</a:t>
            </a:r>
            <a:r>
              <a:rPr lang="en-US" sz="2400" dirty="0" err="1"/>
              <a:t>host_stack</a:t>
            </a:r>
            <a:r>
              <a:rPr lang="en-US" sz="2400" dirty="0"/>
              <a:t> (</a:t>
            </a:r>
            <a:r>
              <a:rPr lang="en-US" sz="2400" dirty="0" err="1"/>
              <a:t>local.get</a:t>
            </a:r>
            <a:r>
              <a:rPr lang="en-US" sz="2400" dirty="0"/>
              <a:t> $s))</a:t>
            </a:r>
          </a:p>
          <a:p>
            <a:pPr marL="0" indent="0">
              <a:buNone/>
            </a:pPr>
            <a:r>
              <a:rPr lang="en-US" sz="2400" dirty="0"/>
              <a:t>    (</a:t>
            </a:r>
            <a:r>
              <a:rPr lang="en-US" sz="2400" dirty="0" err="1"/>
              <a:t>local.set</a:t>
            </a:r>
            <a:r>
              <a:rPr lang="en-US" sz="2400" dirty="0"/>
              <a:t> $input (call $main (</a:t>
            </a:r>
            <a:r>
              <a:rPr lang="en-US" sz="2400" dirty="0" err="1"/>
              <a:t>local.get</a:t>
            </a:r>
            <a:r>
              <a:rPr lang="en-US" sz="2400" dirty="0"/>
              <a:t> $input)))</a:t>
            </a:r>
          </a:p>
          <a:p>
            <a:pPr marL="0" indent="0">
              <a:buNone/>
            </a:pPr>
            <a:r>
              <a:rPr lang="en-US" sz="2400" dirty="0"/>
              <a:t>    (</a:t>
            </a:r>
            <a:r>
              <a:rPr lang="en-US" sz="2400" dirty="0" err="1"/>
              <a:t>stack.switch_drop</a:t>
            </a:r>
            <a:r>
              <a:rPr lang="en-US" sz="2400" dirty="0"/>
              <a:t> $finishing</a:t>
            </a:r>
            <a:br>
              <a:rPr lang="en-US" sz="2400" dirty="0"/>
            </a:br>
            <a:r>
              <a:rPr lang="en-US" sz="2400" dirty="0"/>
              <a:t>                                                   (</a:t>
            </a:r>
            <a:r>
              <a:rPr lang="en-US" sz="2400" dirty="0" err="1"/>
              <a:t>local.get</a:t>
            </a:r>
            <a:r>
              <a:rPr lang="en-US" sz="2400" dirty="0"/>
              <a:t> $input) (</a:t>
            </a:r>
            <a:r>
              <a:rPr lang="en-US" sz="2400" dirty="0" err="1"/>
              <a:t>global.get</a:t>
            </a:r>
            <a:r>
              <a:rPr lang="en-US" sz="2400" dirty="0"/>
              <a:t> $</a:t>
            </a:r>
            <a:r>
              <a:rPr lang="en-US" sz="2400" dirty="0" err="1"/>
              <a:t>host_stack</a:t>
            </a:r>
            <a:r>
              <a:rPr lang="en-US" sz="2400" dirty="0"/>
              <a:t>))</a:t>
            </a:r>
          </a:p>
          <a:p>
            <a:pPr marL="0" indent="0">
              <a:buNone/>
            </a:pP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 err="1"/>
              <a:t>func</a:t>
            </a:r>
            <a:r>
              <a:rPr lang="en-US" sz="2400" dirty="0"/>
              <a:t> $drop (param $output i32) (param $s </a:t>
            </a:r>
            <a:r>
              <a:rPr lang="en-US" sz="2400" dirty="0" err="1"/>
              <a:t>stackref</a:t>
            </a:r>
            <a:r>
              <a:rPr lang="en-US" sz="2400" dirty="0"/>
              <a:t>) (result i32)</a:t>
            </a:r>
            <a:br>
              <a:rPr lang="en-US" sz="2400" dirty="0"/>
            </a:br>
            <a:r>
              <a:rPr lang="en-US" sz="2400" dirty="0"/>
              <a:t>    (</a:t>
            </a:r>
            <a:r>
              <a:rPr lang="en-US" sz="2400" dirty="0" err="1"/>
              <a:t>local.get</a:t>
            </a:r>
            <a:r>
              <a:rPr lang="en-US" sz="2400" dirty="0"/>
              <a:t> $output)</a:t>
            </a:r>
            <a:br>
              <a:rPr lang="en-US" sz="2400" dirty="0"/>
            </a:b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55054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8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9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20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Rectangle 22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2" name="Rectangle 24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678AF-E2B3-425F-B3D4-8FAE00150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5800" cap="all" spc="-100">
                <a:solidFill>
                  <a:schemeClr val="tx1"/>
                </a:solidFill>
              </a:rPr>
              <a:t>Asynchronous Programming!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CE0CC-3F6E-4FCE-A858-2D02B8743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3440" y="1272800"/>
            <a:ext cx="2481307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spc="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Almost…</a:t>
            </a:r>
          </a:p>
        </p:txBody>
      </p:sp>
      <p:cxnSp>
        <p:nvCxnSpPr>
          <p:cNvPr id="43" name="Straight Connector 26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525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49C5A2-FB6A-4C96-9725-5EC922A79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Stack-Walk Redirection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6295B4-77B1-4C55-B29E-623E1F4A0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Composability</a:t>
            </a:r>
          </a:p>
        </p:txBody>
      </p:sp>
    </p:spTree>
    <p:extLst>
      <p:ext uri="{BB962C8B-B14F-4D97-AF65-F5344CB8AC3E}">
        <p14:creationId xmlns:p14="http://schemas.microsoft.com/office/powerpoint/2010/main" val="1680642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6346-66EE-4C2B-AFD7-1D118D97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await_promise</a:t>
            </a:r>
            <a:r>
              <a:rPr lang="en-US" dirty="0"/>
              <a:t>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819E1-C1E4-4708-B32C-A8A84DD53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483811" cy="43593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(import $</a:t>
            </a:r>
            <a:r>
              <a:rPr lang="en-US" sz="2000" dirty="0" err="1"/>
              <a:t>await_promise</a:t>
            </a:r>
            <a:r>
              <a:rPr lang="en-US" sz="2000" dirty="0"/>
              <a:t> (</a:t>
            </a:r>
            <a:r>
              <a:rPr lang="en-US" sz="2000" dirty="0" err="1"/>
              <a:t>func</a:t>
            </a:r>
            <a:r>
              <a:rPr lang="en-US" sz="2000" dirty="0"/>
              <a:t> (param </a:t>
            </a:r>
            <a:r>
              <a:rPr lang="en-US" sz="2000" dirty="0" err="1"/>
              <a:t>externref</a:t>
            </a:r>
            <a:r>
              <a:rPr lang="en-US" sz="2000" dirty="0"/>
              <a:t>) (param </a:t>
            </a:r>
            <a:r>
              <a:rPr lang="en-US" sz="2000" dirty="0" err="1"/>
              <a:t>externref</a:t>
            </a:r>
            <a:r>
              <a:rPr lang="en-US" sz="2000" dirty="0"/>
              <a:t>)))</a:t>
            </a:r>
          </a:p>
          <a:p>
            <a:pPr lvl="1"/>
            <a:r>
              <a:rPr lang="en-US" sz="1800" dirty="0"/>
              <a:t>(p) =&gt; </a:t>
            </a:r>
            <a:r>
              <a:rPr lang="en-US" sz="1800" dirty="0" err="1"/>
              <a:t>p.then</a:t>
            </a:r>
            <a:r>
              <a:rPr lang="en-US" sz="1800" dirty="0"/>
              <a:t>((x) =&gt; </a:t>
            </a:r>
            <a:r>
              <a:rPr lang="en-US" sz="1800" dirty="0" err="1"/>
              <a:t>instance.resolve</a:t>
            </a:r>
            <a:r>
              <a:rPr lang="en-US" sz="1800" dirty="0"/>
              <a:t>(x), (e) =&gt; </a:t>
            </a:r>
            <a:r>
              <a:rPr lang="en-US" sz="1800" dirty="0" err="1"/>
              <a:t>instance.reject</a:t>
            </a:r>
            <a:r>
              <a:rPr lang="en-US" sz="1800" dirty="0"/>
              <a:t>(e))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dirty="0" err="1"/>
              <a:t>func</a:t>
            </a:r>
            <a:r>
              <a:rPr lang="en-US" sz="2000" dirty="0"/>
              <a:t> (export “reject”) (param $error </a:t>
            </a:r>
            <a:r>
              <a:rPr lang="en-US" sz="2000" dirty="0" err="1"/>
              <a:t>externref</a:t>
            </a:r>
            <a:r>
              <a:rPr lang="en-US" sz="2000" dirty="0"/>
              <a:t>) (result </a:t>
            </a:r>
            <a:r>
              <a:rPr lang="en-US" sz="2000" dirty="0" err="1"/>
              <a:t>externref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(block $finished</a:t>
            </a:r>
            <a:br>
              <a:rPr lang="en-US" sz="2000" dirty="0"/>
            </a:br>
            <a:r>
              <a:rPr lang="en-US" sz="2000" dirty="0"/>
              <a:t>        (block $awaited</a:t>
            </a:r>
            <a:br>
              <a:rPr lang="en-US" sz="2000" dirty="0"/>
            </a:br>
            <a:r>
              <a:rPr lang="en-US" sz="2000" dirty="0"/>
              <a:t>            (try</a:t>
            </a:r>
          </a:p>
          <a:p>
            <a:pPr marL="0" indent="0">
              <a:buNone/>
            </a:pPr>
            <a:r>
              <a:rPr lang="en-US" sz="2000" dirty="0"/>
              <a:t>                (</a:t>
            </a:r>
            <a:r>
              <a:rPr lang="en-US" sz="2000" dirty="0" err="1"/>
              <a:t>stack.switch_call</a:t>
            </a:r>
            <a:r>
              <a:rPr lang="en-US" sz="2000" dirty="0"/>
              <a:t> $</a:t>
            </a:r>
            <a:r>
              <a:rPr lang="en-US" sz="2000" dirty="0" err="1"/>
              <a:t>save_host_stack</a:t>
            </a:r>
            <a:r>
              <a:rPr lang="en-US" sz="2000" dirty="0"/>
              <a:t> $</a:t>
            </a:r>
            <a:r>
              <a:rPr lang="en-US" sz="2000" dirty="0" err="1"/>
              <a:t>externexn</a:t>
            </a:r>
            <a:r>
              <a:rPr lang="en-US" sz="2000" dirty="0"/>
              <a:t> (</a:t>
            </a:r>
            <a:r>
              <a:rPr lang="en-US" sz="2000" dirty="0" err="1"/>
              <a:t>local.get</a:t>
            </a:r>
            <a:r>
              <a:rPr lang="en-US" sz="2000" dirty="0"/>
              <a:t> $error) (</a:t>
            </a:r>
            <a:r>
              <a:rPr lang="en-US" sz="2000" dirty="0" err="1"/>
              <a:t>global.get</a:t>
            </a:r>
            <a:r>
              <a:rPr lang="en-US" sz="2000" dirty="0"/>
              <a:t> $</a:t>
            </a:r>
            <a:r>
              <a:rPr lang="en-US" sz="2000" dirty="0" err="1"/>
              <a:t>main_stack</a:t>
            </a:r>
            <a:r>
              <a:rPr lang="en-US" sz="2000" dirty="0"/>
              <a:t>))</a:t>
            </a:r>
          </a:p>
          <a:p>
            <a:pPr marL="0" indent="0">
              <a:buNone/>
            </a:pPr>
            <a:r>
              <a:rPr lang="en-US" sz="2000" dirty="0"/>
              <a:t>            catch $awaiting $awaited</a:t>
            </a:r>
            <a:br>
              <a:rPr lang="en-US" sz="2000" dirty="0"/>
            </a:br>
            <a:r>
              <a:rPr lang="en-US" sz="2000" dirty="0"/>
              <a:t>            catch $finishing $finished)</a:t>
            </a:r>
            <a:br>
              <a:rPr lang="en-US" sz="2000" dirty="0"/>
            </a:br>
            <a:r>
              <a:rPr lang="en-US" sz="2000" dirty="0"/>
              <a:t>        ) ;; awaited : [</a:t>
            </a:r>
            <a:r>
              <a:rPr lang="en-US" sz="2000" dirty="0" err="1"/>
              <a:t>externref</a:t>
            </a:r>
            <a:r>
              <a:rPr lang="en-US" sz="2000" dirty="0"/>
              <a:t>]</a:t>
            </a:r>
            <a:br>
              <a:rPr lang="en-US" sz="2000" dirty="0"/>
            </a:br>
            <a:r>
              <a:rPr lang="en-US" sz="2000" dirty="0"/>
              <a:t>        (return (call $</a:t>
            </a:r>
            <a:r>
              <a:rPr lang="en-US" sz="2000" dirty="0" err="1"/>
              <a:t>await_promise</a:t>
            </a:r>
            <a:r>
              <a:rPr lang="en-US" sz="2000" dirty="0"/>
              <a:t>)) ;; imported [</a:t>
            </a:r>
            <a:r>
              <a:rPr lang="en-US" sz="2000" dirty="0" err="1"/>
              <a:t>externref</a:t>
            </a:r>
            <a:r>
              <a:rPr lang="en-US" sz="2000" dirty="0"/>
              <a:t>] -&gt; [</a:t>
            </a:r>
            <a:r>
              <a:rPr lang="en-US" sz="2000" dirty="0" err="1"/>
              <a:t>externref</a:t>
            </a:r>
            <a:r>
              <a:rPr lang="en-US" sz="2000" dirty="0"/>
              <a:t>]</a:t>
            </a:r>
            <a:br>
              <a:rPr lang="en-US" sz="2000" dirty="0"/>
            </a:br>
            <a:r>
              <a:rPr lang="en-US" sz="2000" dirty="0"/>
              <a:t>    ) ;; $finished : [i32]</a:t>
            </a:r>
            <a:br>
              <a:rPr lang="en-US" sz="2000" dirty="0"/>
            </a:br>
            <a:r>
              <a:rPr lang="en-US" sz="2000" dirty="0"/>
              <a:t>    (call $i32_to_externref) ;; imported [i32] -&gt; [</a:t>
            </a:r>
            <a:r>
              <a:rPr lang="en-US" sz="2000" dirty="0" err="1"/>
              <a:t>externref</a:t>
            </a:r>
            <a:r>
              <a:rPr lang="en-US" sz="2000" dirty="0"/>
              <a:t>]</a:t>
            </a:r>
          </a:p>
          <a:p>
            <a:pPr marL="0" indent="0">
              <a:buNone/>
            </a:pPr>
            <a:r>
              <a:rPr lang="en-US" sz="2000" dirty="0"/>
              <a:t>)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3591569C-140E-4851-8683-0A8B97548B13}"/>
              </a:ext>
            </a:extLst>
          </p:cNvPr>
          <p:cNvSpPr/>
          <p:nvPr/>
        </p:nvSpPr>
        <p:spPr>
          <a:xfrm>
            <a:off x="4404353" y="3314700"/>
            <a:ext cx="5289203" cy="60721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(import $</a:t>
            </a:r>
            <a:r>
              <a:rPr lang="en-US" dirty="0" err="1"/>
              <a:t>externexn</a:t>
            </a:r>
            <a:r>
              <a:rPr lang="en-US" dirty="0"/>
              <a:t> (event (param </a:t>
            </a:r>
            <a:r>
              <a:rPr lang="en-US" dirty="0" err="1"/>
              <a:t>externref</a:t>
            </a:r>
            <a:r>
              <a:rPr lang="en-US" dirty="0"/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171146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0D0F-EA99-46BE-87E6-11ED82DD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main_root</a:t>
            </a:r>
            <a:r>
              <a:rPr lang="en-US" dirty="0"/>
              <a:t>, revised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63ECF-1E90-4F02-A695-5AEEC4505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27524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 err="1"/>
              <a:t>func</a:t>
            </a:r>
            <a:r>
              <a:rPr lang="en-US" sz="2400" dirty="0"/>
              <a:t> $</a:t>
            </a:r>
            <a:r>
              <a:rPr lang="en-US" sz="2400" dirty="0" err="1"/>
              <a:t>main_root</a:t>
            </a:r>
            <a:r>
              <a:rPr lang="en-US" sz="2400" dirty="0"/>
              <a:t> (param $input i32) (param $s </a:t>
            </a:r>
            <a:r>
              <a:rPr lang="en-US" sz="2400" dirty="0" err="1"/>
              <a:t>stackref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    (</a:t>
            </a:r>
            <a:r>
              <a:rPr lang="en-US" sz="2400" dirty="0" err="1"/>
              <a:t>global.set</a:t>
            </a:r>
            <a:r>
              <a:rPr lang="en-US" sz="2400" dirty="0"/>
              <a:t> $</a:t>
            </a:r>
            <a:r>
              <a:rPr lang="en-US" sz="2400" dirty="0" err="1"/>
              <a:t>host_stack</a:t>
            </a:r>
            <a:r>
              <a:rPr lang="en-US" sz="2400" dirty="0"/>
              <a:t> (</a:t>
            </a:r>
            <a:r>
              <a:rPr lang="en-US" sz="2400" dirty="0" err="1"/>
              <a:t>local.get</a:t>
            </a:r>
            <a:r>
              <a:rPr lang="en-US" sz="2400" dirty="0"/>
              <a:t> $s))</a:t>
            </a:r>
          </a:p>
          <a:p>
            <a:pPr marL="0" indent="0">
              <a:buNone/>
            </a:pPr>
            <a:r>
              <a:rPr lang="en-US" sz="2400" dirty="0"/>
              <a:t>    (</a:t>
            </a:r>
            <a:r>
              <a:rPr lang="en-US" sz="2400" dirty="0" err="1"/>
              <a:t>stack.redirect_to</a:t>
            </a:r>
            <a:br>
              <a:rPr lang="en-US" sz="2400" dirty="0"/>
            </a:br>
            <a:r>
              <a:rPr lang="en-US" sz="2400" dirty="0"/>
              <a:t>        (</a:t>
            </a:r>
            <a:r>
              <a:rPr lang="en-US" sz="2400" dirty="0" err="1"/>
              <a:t>global.get</a:t>
            </a:r>
            <a:r>
              <a:rPr lang="en-US" sz="2400" dirty="0"/>
              <a:t> $</a:t>
            </a:r>
            <a:r>
              <a:rPr lang="en-US" sz="2400" dirty="0" err="1"/>
              <a:t>host_stack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    then</a:t>
            </a:r>
            <a:br>
              <a:rPr lang="en-US" sz="2400" dirty="0"/>
            </a:br>
            <a:r>
              <a:rPr lang="en-US" sz="2400" dirty="0"/>
              <a:t>        (</a:t>
            </a:r>
            <a:r>
              <a:rPr lang="en-US" sz="2400" dirty="0" err="1"/>
              <a:t>global.set</a:t>
            </a:r>
            <a:r>
              <a:rPr lang="en-US" sz="2400" dirty="0"/>
              <a:t> $</a:t>
            </a:r>
            <a:r>
              <a:rPr lang="en-US" sz="2400" dirty="0" err="1"/>
              <a:t>host_stack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    within</a:t>
            </a:r>
          </a:p>
          <a:p>
            <a:pPr marL="0" indent="0">
              <a:buNone/>
            </a:pPr>
            <a:r>
              <a:rPr lang="en-US" sz="2400" dirty="0"/>
              <a:t>        (</a:t>
            </a:r>
            <a:r>
              <a:rPr lang="en-US" sz="2400" dirty="0" err="1"/>
              <a:t>local.set</a:t>
            </a:r>
            <a:r>
              <a:rPr lang="en-US" sz="2400" dirty="0"/>
              <a:t> $input (call $main (</a:t>
            </a:r>
            <a:r>
              <a:rPr lang="en-US" sz="2400" dirty="0" err="1"/>
              <a:t>local.get</a:t>
            </a:r>
            <a:r>
              <a:rPr lang="en-US" sz="2400" dirty="0"/>
              <a:t> $input)))</a:t>
            </a:r>
          </a:p>
          <a:p>
            <a:pPr marL="0" indent="0">
              <a:buNone/>
            </a:pPr>
            <a:r>
              <a:rPr lang="en-US" sz="2400" dirty="0"/>
              <a:t>    )</a:t>
            </a:r>
          </a:p>
          <a:p>
            <a:pPr marL="0" indent="0">
              <a:buNone/>
            </a:pPr>
            <a:r>
              <a:rPr lang="en-US" sz="2400" dirty="0"/>
              <a:t>    (</a:t>
            </a:r>
            <a:r>
              <a:rPr lang="en-US" sz="2400" dirty="0" err="1"/>
              <a:t>stack.switch_drop</a:t>
            </a:r>
            <a:r>
              <a:rPr lang="en-US" sz="2400" dirty="0"/>
              <a:t> $finishing</a:t>
            </a:r>
            <a:br>
              <a:rPr lang="en-US" sz="2400" dirty="0"/>
            </a:br>
            <a:r>
              <a:rPr lang="en-US" sz="2400" dirty="0"/>
              <a:t>                                                   (</a:t>
            </a:r>
            <a:r>
              <a:rPr lang="en-US" sz="2400" dirty="0" err="1"/>
              <a:t>local.get</a:t>
            </a:r>
            <a:r>
              <a:rPr lang="en-US" sz="2400" dirty="0"/>
              <a:t> $input) (</a:t>
            </a:r>
            <a:r>
              <a:rPr lang="en-US" sz="2400" dirty="0" err="1"/>
              <a:t>global.get</a:t>
            </a:r>
            <a:r>
              <a:rPr lang="en-US" sz="2400" dirty="0"/>
              <a:t> $</a:t>
            </a:r>
            <a:r>
              <a:rPr lang="en-US" sz="2400" dirty="0" err="1"/>
              <a:t>host_stack</a:t>
            </a:r>
            <a:r>
              <a:rPr lang="en-US" sz="2400" dirty="0"/>
              <a:t>))</a:t>
            </a:r>
            <a:br>
              <a:rPr lang="en-US" sz="2400" dirty="0"/>
            </a:br>
            <a:r>
              <a:rPr lang="en-US" sz="2400" dirty="0"/>
              <a:t>)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1457421F-77B1-40EB-A706-7EE61AC947C9}"/>
              </a:ext>
            </a:extLst>
          </p:cNvPr>
          <p:cNvSpPr/>
          <p:nvPr/>
        </p:nvSpPr>
        <p:spPr>
          <a:xfrm>
            <a:off x="4779563" y="2959724"/>
            <a:ext cx="5834209" cy="523892"/>
          </a:xfrm>
          <a:prstGeom prst="wedgeRoundRectCallout">
            <a:avLst>
              <a:gd name="adj1" fmla="val -54566"/>
              <a:gd name="adj2" fmla="val 209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Redirects stack walk to the </a:t>
            </a:r>
            <a:r>
              <a:rPr lang="en-US" dirty="0" err="1"/>
              <a:t>stackref</a:t>
            </a:r>
            <a:r>
              <a:rPr lang="en-US" dirty="0"/>
              <a:t> in $</a:t>
            </a:r>
            <a:r>
              <a:rPr lang="en-US" dirty="0" err="1"/>
              <a:t>host_stack</a:t>
            </a:r>
            <a:endParaRPr lang="en-US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BED684E-5000-431E-97B0-427E1512677A}"/>
              </a:ext>
            </a:extLst>
          </p:cNvPr>
          <p:cNvSpPr/>
          <p:nvPr/>
        </p:nvSpPr>
        <p:spPr>
          <a:xfrm>
            <a:off x="4779562" y="3593633"/>
            <a:ext cx="5834209" cy="523892"/>
          </a:xfrm>
          <a:prstGeom prst="wedgeRoundRectCallout">
            <a:avLst>
              <a:gd name="adj1" fmla="val -54566"/>
              <a:gd name="adj2" fmla="val 209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Restores $</a:t>
            </a:r>
            <a:r>
              <a:rPr lang="en-US" dirty="0" err="1"/>
              <a:t>host_stack</a:t>
            </a:r>
            <a:r>
              <a:rPr lang="en-US" dirty="0"/>
              <a:t> after the stack walk is done</a:t>
            </a:r>
          </a:p>
        </p:txBody>
      </p:sp>
    </p:spTree>
    <p:extLst>
      <p:ext uri="{BB962C8B-B14F-4D97-AF65-F5344CB8AC3E}">
        <p14:creationId xmlns:p14="http://schemas.microsoft.com/office/powerpoint/2010/main" val="356498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25E870-633B-47D2-916A-C2F4D7F3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BFB73-5D2F-4D83-8211-7F9F705C85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Extension and Stack Inspection</a:t>
            </a:r>
          </a:p>
        </p:txBody>
      </p:sp>
    </p:spTree>
    <p:extLst>
      <p:ext uri="{BB962C8B-B14F-4D97-AF65-F5344CB8AC3E}">
        <p14:creationId xmlns:p14="http://schemas.microsoft.com/office/powerpoint/2010/main" val="216034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0A2C-E433-4F55-B5A3-CACAC5188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7A9E3-7A54-4615-8E82-6B19F64FB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Async/await</a:t>
            </a:r>
          </a:p>
          <a:p>
            <a:r>
              <a:rPr lang="en-US" sz="3200" dirty="0"/>
              <a:t>Concurrency (as opposed to parallelism)</a:t>
            </a:r>
          </a:p>
          <a:p>
            <a:pPr lvl="1"/>
            <a:r>
              <a:rPr lang="en-US" sz="2800" dirty="0"/>
              <a:t>Lightweight threads</a:t>
            </a:r>
          </a:p>
          <a:p>
            <a:pPr lvl="1"/>
            <a:r>
              <a:rPr lang="en-US" sz="2800" dirty="0"/>
              <a:t>Communicating processes</a:t>
            </a:r>
          </a:p>
          <a:p>
            <a:r>
              <a:rPr lang="en-US" sz="3200" dirty="0"/>
              <a:t>Continuations (including delimited ones)</a:t>
            </a:r>
          </a:p>
        </p:txBody>
      </p:sp>
    </p:spTree>
    <p:extLst>
      <p:ext uri="{BB962C8B-B14F-4D97-AF65-F5344CB8AC3E}">
        <p14:creationId xmlns:p14="http://schemas.microsoft.com/office/powerpoint/2010/main" val="314810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CE93D8-0FAC-4675-AF84-DB4FE67C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01E19-CF04-4251-9307-4012FCC75C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Extension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D41423-A24F-4619-8866-3D23067698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 call frames to stacks without switching to them</a:t>
            </a:r>
          </a:p>
          <a:p>
            <a:r>
              <a:rPr lang="en-US" dirty="0"/>
              <a:t>Useful for initializing stacks</a:t>
            </a:r>
          </a:p>
          <a:p>
            <a:pPr lvl="1"/>
            <a:r>
              <a:rPr lang="en-US" dirty="0"/>
              <a:t>E.g. creating new </a:t>
            </a:r>
            <a:r>
              <a:rPr lang="en-US" dirty="0" err="1"/>
              <a:t>threadlets</a:t>
            </a:r>
            <a:endParaRPr lang="en-US" dirty="0"/>
          </a:p>
          <a:p>
            <a:r>
              <a:rPr lang="en-US" dirty="0"/>
              <a:t>Useful for building stacks</a:t>
            </a:r>
          </a:p>
          <a:p>
            <a:pPr lvl="1"/>
            <a:r>
              <a:rPr lang="en-US" dirty="0"/>
              <a:t>E.g. multi-shot continuations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78734A-E50E-4277-9A8B-C344BBA71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Stack Inspection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2E2923-F08B-45B2-A990-02C471448F6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Search stack for marks that can inspect and modify frames on the stack</a:t>
            </a:r>
          </a:p>
          <a:p>
            <a:r>
              <a:rPr lang="en-US" dirty="0"/>
              <a:t>Many uses outside of first-class stacks</a:t>
            </a:r>
          </a:p>
          <a:p>
            <a:r>
              <a:rPr lang="en-US" dirty="0"/>
              <a:t>Useful for delimited continuations and deep/shallow algebraic effects</a:t>
            </a:r>
          </a:p>
          <a:p>
            <a:pPr lvl="1"/>
            <a:r>
              <a:rPr lang="en-US" dirty="0"/>
              <a:t>E.g. can implement alternative proposal</a:t>
            </a:r>
          </a:p>
        </p:txBody>
      </p:sp>
    </p:spTree>
    <p:extLst>
      <p:ext uri="{BB962C8B-B14F-4D97-AF65-F5344CB8AC3E}">
        <p14:creationId xmlns:p14="http://schemas.microsoft.com/office/powerpoint/2010/main" val="68250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1412-439E-46CE-B3BC-76A99D5E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5CED6-1D4F-46F0-A7BC-8170E70A4F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Values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2BCDBB-B545-401A-819D-272905F01D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CD3A1C-081A-4565-B342-07C3E78F6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Operations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F83634-6A60-494D-A69F-C812E52F713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Stack switching</a:t>
            </a:r>
          </a:p>
          <a:p>
            <a:r>
              <a:rPr lang="en-US" sz="2800" dirty="0"/>
              <a:t>Stack building</a:t>
            </a:r>
          </a:p>
          <a:p>
            <a:r>
              <a:rPr lang="en-US" sz="2800" dirty="0"/>
              <a:t>Stack-walk redirection</a:t>
            </a:r>
          </a:p>
          <a:p>
            <a:r>
              <a:rPr lang="en-US" sz="2800" dirty="0"/>
              <a:t>Stack inspection</a:t>
            </a:r>
          </a:p>
          <a:p>
            <a:pPr lvl="1"/>
            <a:r>
              <a:rPr lang="en-US" sz="2600" dirty="0"/>
              <a:t>(separable)</a:t>
            </a:r>
          </a:p>
        </p:txBody>
      </p:sp>
    </p:spTree>
    <p:extLst>
      <p:ext uri="{BB962C8B-B14F-4D97-AF65-F5344CB8AC3E}">
        <p14:creationId xmlns:p14="http://schemas.microsoft.com/office/powerpoint/2010/main" val="65794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17214D-498C-4274-B2A2-093B124F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7313F92-2E3F-489C-8BCE-0BF60CFFF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stackref</a:t>
            </a:r>
            <a:endParaRPr lang="en-US" sz="2400" dirty="0"/>
          </a:p>
          <a:p>
            <a:pPr lvl="1"/>
            <a:r>
              <a:rPr lang="en-US" sz="2200" dirty="0"/>
              <a:t>a (unique) reference to a stack that is in a suspended state</a:t>
            </a:r>
          </a:p>
          <a:p>
            <a:pPr lvl="2"/>
            <a:r>
              <a:rPr lang="en-US" sz="2300" dirty="0"/>
              <a:t>awaiting an event encoded as an exception (from the EH proposal)</a:t>
            </a:r>
          </a:p>
          <a:p>
            <a:pPr lvl="2"/>
            <a:r>
              <a:rPr lang="en-US" sz="2300" dirty="0"/>
              <a:t>can be awaiting multiple kinds of events</a:t>
            </a:r>
          </a:p>
          <a:p>
            <a:pPr lvl="2"/>
            <a:r>
              <a:rPr lang="en-US" sz="2300" dirty="0"/>
              <a:t>handlers can be statically known and dynamically determined</a:t>
            </a:r>
          </a:p>
          <a:p>
            <a:pPr lvl="1"/>
            <a:r>
              <a:rPr lang="en-US" sz="2400" dirty="0"/>
              <a:t>no type parameters</a:t>
            </a:r>
          </a:p>
          <a:p>
            <a:pPr lvl="2"/>
            <a:r>
              <a:rPr lang="en-US" sz="2300" dirty="0"/>
              <a:t>more flexible stack-switching patterns</a:t>
            </a:r>
          </a:p>
          <a:p>
            <a:pPr lvl="2"/>
            <a:r>
              <a:rPr lang="en-US" sz="2300" dirty="0"/>
              <a:t>difference in performance seems likely miniscule</a:t>
            </a:r>
          </a:p>
        </p:txBody>
      </p:sp>
    </p:spTree>
    <p:extLst>
      <p:ext uri="{BB962C8B-B14F-4D97-AF65-F5344CB8AC3E}">
        <p14:creationId xmlns:p14="http://schemas.microsoft.com/office/powerpoint/2010/main" val="401862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B1BD-F5DF-4D99-AC02-4CBCA053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Switching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6B4A466-E07C-4317-9071-0BD7DC0F09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stack.switch</a:t>
            </a:r>
            <a:r>
              <a:rPr lang="en-US" dirty="0"/>
              <a:t> $</a:t>
            </a:r>
            <a:r>
              <a:rPr lang="en-US" dirty="0" err="1"/>
              <a:t>exn</a:t>
            </a:r>
            <a:endParaRPr lang="en-US" dirty="0"/>
          </a:p>
          <a:p>
            <a:pPr lvl="1"/>
            <a:r>
              <a:rPr lang="en-US" dirty="0"/>
              <a:t>[t* </a:t>
            </a:r>
            <a:r>
              <a:rPr lang="en-US" dirty="0" err="1"/>
              <a:t>stackref</a:t>
            </a:r>
            <a:r>
              <a:rPr lang="en-US" dirty="0"/>
              <a:t>] -&gt; unreachable</a:t>
            </a:r>
          </a:p>
          <a:p>
            <a:pPr lvl="1"/>
            <a:r>
              <a:rPr lang="en-US" dirty="0"/>
              <a:t>where (exception $</a:t>
            </a:r>
            <a:r>
              <a:rPr lang="en-US" dirty="0" err="1"/>
              <a:t>exn</a:t>
            </a:r>
            <a:r>
              <a:rPr lang="en-US" dirty="0"/>
              <a:t> t* </a:t>
            </a:r>
            <a:r>
              <a:rPr lang="en-US" dirty="0" err="1"/>
              <a:t>stackref</a:t>
            </a:r>
            <a:r>
              <a:rPr lang="en-US" dirty="0"/>
              <a:t>)</a:t>
            </a:r>
          </a:p>
          <a:p>
            <a:r>
              <a:rPr lang="en-US" dirty="0"/>
              <a:t>(</a:t>
            </a:r>
            <a:r>
              <a:rPr lang="en-US" dirty="0" err="1"/>
              <a:t>stack.switch</a:t>
            </a:r>
            <a:r>
              <a:rPr lang="en-US" dirty="0"/>
              <a:t> $</a:t>
            </a:r>
            <a:r>
              <a:rPr lang="en-US" dirty="0" err="1"/>
              <a:t>exn</a:t>
            </a:r>
            <a:r>
              <a:rPr lang="en-US" dirty="0"/>
              <a:t> </a:t>
            </a:r>
            <a:r>
              <a:rPr lang="en-US" dirty="0" err="1"/>
              <a:t>arg</a:t>
            </a:r>
            <a:r>
              <a:rPr lang="en-US" dirty="0"/>
              <a:t>* s)</a:t>
            </a:r>
          </a:p>
          <a:p>
            <a:pPr lvl="1"/>
            <a:r>
              <a:rPr lang="en-US" dirty="0"/>
              <a:t>switches control to </a:t>
            </a:r>
            <a:r>
              <a:rPr lang="en-US" i="1" dirty="0"/>
              <a:t>resuming</a:t>
            </a:r>
            <a:r>
              <a:rPr lang="en-US" dirty="0"/>
              <a:t> stack s</a:t>
            </a:r>
          </a:p>
          <a:p>
            <a:pPr lvl="1"/>
            <a:r>
              <a:rPr lang="en-US" dirty="0"/>
              <a:t>payload of event is </a:t>
            </a:r>
            <a:r>
              <a:rPr lang="en-US" dirty="0" err="1"/>
              <a:t>arg</a:t>
            </a:r>
            <a:r>
              <a:rPr lang="en-US" dirty="0"/>
              <a:t>* and </a:t>
            </a:r>
            <a:r>
              <a:rPr lang="en-US" i="1" dirty="0"/>
              <a:t>yielding</a:t>
            </a:r>
            <a:r>
              <a:rPr lang="en-US" dirty="0"/>
              <a:t> stack</a:t>
            </a:r>
          </a:p>
          <a:p>
            <a:pPr lvl="1"/>
            <a:r>
              <a:rPr lang="en-US" dirty="0"/>
              <a:t>leaves yielding stack in suspended state</a:t>
            </a:r>
          </a:p>
          <a:p>
            <a:pPr lvl="1"/>
            <a:r>
              <a:rPr lang="en-US" dirty="0"/>
              <a:t>throws resuming event as exception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E17AEED-9C8A-49CC-83A8-CC41A7944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19"/>
            <a:ext cx="4663440" cy="4387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(event $yielding (param </a:t>
            </a:r>
            <a:r>
              <a:rPr lang="en-US" dirty="0" err="1"/>
              <a:t>stackref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(event $resuming (param))</a:t>
            </a:r>
          </a:p>
          <a:p>
            <a:pPr marL="0" indent="0">
              <a:buNone/>
            </a:pPr>
            <a:r>
              <a:rPr lang="en-US" dirty="0"/>
              <a:t>(global $manager </a:t>
            </a:r>
            <a:r>
              <a:rPr lang="en-US" dirty="0" err="1"/>
              <a:t>stackref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 $</a:t>
            </a:r>
            <a:r>
              <a:rPr lang="en-US" dirty="0" err="1"/>
              <a:t>yield_current_threadlet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(block $resumed</a:t>
            </a:r>
            <a:br>
              <a:rPr lang="en-US" dirty="0"/>
            </a:br>
            <a:r>
              <a:rPr lang="en-US" dirty="0"/>
              <a:t>        (try</a:t>
            </a:r>
          </a:p>
          <a:p>
            <a:pPr marL="0" indent="0">
              <a:buNone/>
            </a:pPr>
            <a:r>
              <a:rPr lang="en-US" dirty="0"/>
              <a:t>            (</a:t>
            </a:r>
            <a:r>
              <a:rPr lang="en-US" dirty="0" err="1"/>
              <a:t>stack.switch</a:t>
            </a:r>
            <a:r>
              <a:rPr lang="en-US" dirty="0"/>
              <a:t> $yielding</a:t>
            </a:r>
            <a:br>
              <a:rPr lang="en-US" dirty="0"/>
            </a:br>
            <a:r>
              <a:rPr lang="en-US" dirty="0"/>
              <a:t>                                               (</a:t>
            </a:r>
            <a:r>
              <a:rPr lang="en-US" dirty="0" err="1"/>
              <a:t>global.get</a:t>
            </a:r>
            <a:r>
              <a:rPr lang="en-US" dirty="0"/>
              <a:t> $manager))</a:t>
            </a:r>
          </a:p>
          <a:p>
            <a:pPr marL="0" indent="0">
              <a:buNone/>
            </a:pPr>
            <a:r>
              <a:rPr lang="en-US" dirty="0"/>
              <a:t>        catch $resuming  $resumed)</a:t>
            </a:r>
            <a:br>
              <a:rPr lang="en-US" dirty="0"/>
            </a:br>
            <a:r>
              <a:rPr lang="en-US" dirty="0"/>
              <a:t>    ) ;; $resumed : []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877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2C6C-A093-4184-ADD5-117CDD1B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Stack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58835-5863-466C-BB9C-3D64059699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stack.switch_call</a:t>
            </a:r>
            <a:r>
              <a:rPr lang="en-US" dirty="0"/>
              <a:t> $f $</a:t>
            </a:r>
            <a:r>
              <a:rPr lang="en-US" dirty="0" err="1"/>
              <a:t>exn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ti</a:t>
            </a:r>
            <a:r>
              <a:rPr lang="en-US" dirty="0"/>
              <a:t>* </a:t>
            </a:r>
            <a:r>
              <a:rPr lang="en-US" dirty="0" err="1"/>
              <a:t>stackref</a:t>
            </a:r>
            <a:r>
              <a:rPr lang="en-US" dirty="0"/>
              <a:t>] -&gt; unreachable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func</a:t>
            </a:r>
            <a:r>
              <a:rPr lang="en-US" dirty="0"/>
              <a:t> $f : [</a:t>
            </a:r>
            <a:r>
              <a:rPr lang="en-US" dirty="0" err="1"/>
              <a:t>ti</a:t>
            </a:r>
            <a:r>
              <a:rPr lang="en-US" dirty="0"/>
              <a:t>* </a:t>
            </a:r>
            <a:r>
              <a:rPr lang="en-US" dirty="0" err="1"/>
              <a:t>stackref</a:t>
            </a:r>
            <a:r>
              <a:rPr lang="en-US" dirty="0"/>
              <a:t>] -&gt; [to*]</a:t>
            </a:r>
          </a:p>
          <a:p>
            <a:pPr lvl="1"/>
            <a:r>
              <a:rPr lang="en-US" dirty="0"/>
              <a:t>and event $</a:t>
            </a:r>
            <a:r>
              <a:rPr lang="en-US" dirty="0" err="1"/>
              <a:t>exn</a:t>
            </a:r>
            <a:r>
              <a:rPr lang="en-US" dirty="0"/>
              <a:t> : [to*] (if provided)</a:t>
            </a:r>
          </a:p>
          <a:p>
            <a:r>
              <a:rPr lang="en-US" dirty="0"/>
              <a:t>(</a:t>
            </a:r>
            <a:r>
              <a:rPr lang="en-US" dirty="0" err="1"/>
              <a:t>stack.switch_call</a:t>
            </a:r>
            <a:r>
              <a:rPr lang="en-US" dirty="0"/>
              <a:t> $f $</a:t>
            </a:r>
            <a:r>
              <a:rPr lang="en-US" dirty="0" err="1"/>
              <a:t>exn</a:t>
            </a:r>
            <a:r>
              <a:rPr lang="en-US" dirty="0"/>
              <a:t>? </a:t>
            </a:r>
            <a:r>
              <a:rPr lang="en-US" dirty="0" err="1"/>
              <a:t>arg</a:t>
            </a:r>
            <a:r>
              <a:rPr lang="en-US" dirty="0"/>
              <a:t>* s)</a:t>
            </a:r>
          </a:p>
          <a:p>
            <a:pPr lvl="1"/>
            <a:r>
              <a:rPr lang="en-US" dirty="0"/>
              <a:t>switches control to resuming stack s</a:t>
            </a:r>
          </a:p>
          <a:p>
            <a:pPr lvl="1"/>
            <a:r>
              <a:rPr lang="en-US" dirty="0"/>
              <a:t>calls $f on s with </a:t>
            </a:r>
            <a:r>
              <a:rPr lang="en-US" dirty="0" err="1"/>
              <a:t>arg</a:t>
            </a:r>
            <a:r>
              <a:rPr lang="en-US" dirty="0"/>
              <a:t>* and yielding stack</a:t>
            </a:r>
          </a:p>
          <a:p>
            <a:pPr lvl="1"/>
            <a:r>
              <a:rPr lang="en-US" dirty="0"/>
              <a:t>upon $f returning with </a:t>
            </a:r>
            <a:r>
              <a:rPr lang="en-US" dirty="0" err="1"/>
              <a:t>val</a:t>
            </a:r>
            <a:r>
              <a:rPr lang="en-US" dirty="0"/>
              <a:t>*</a:t>
            </a:r>
          </a:p>
          <a:p>
            <a:pPr lvl="2"/>
            <a:r>
              <a:rPr lang="en-US" dirty="0"/>
              <a:t>if $</a:t>
            </a:r>
            <a:r>
              <a:rPr lang="en-US" dirty="0" err="1"/>
              <a:t>exn</a:t>
            </a:r>
            <a:r>
              <a:rPr lang="en-US" dirty="0"/>
              <a:t> is specified, throws $</a:t>
            </a:r>
            <a:r>
              <a:rPr lang="en-US" dirty="0" err="1"/>
              <a:t>exn</a:t>
            </a:r>
            <a:r>
              <a:rPr lang="en-US" dirty="0"/>
              <a:t> exception on s with </a:t>
            </a:r>
            <a:r>
              <a:rPr lang="en-US" dirty="0" err="1"/>
              <a:t>val</a:t>
            </a:r>
            <a:r>
              <a:rPr lang="en-US" dirty="0"/>
              <a:t>* as payload</a:t>
            </a:r>
          </a:p>
          <a:p>
            <a:pPr lvl="2"/>
            <a:r>
              <a:rPr lang="en-US" dirty="0"/>
              <a:t>otherwise, traps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29E40-A7AA-4C15-A6AB-7138F1D62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19"/>
            <a:ext cx="5195438" cy="4505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 $</a:t>
            </a:r>
            <a:r>
              <a:rPr lang="en-US" dirty="0" err="1"/>
              <a:t>save_manager</a:t>
            </a:r>
            <a:r>
              <a:rPr lang="en-US" dirty="0"/>
              <a:t> (param $s </a:t>
            </a:r>
            <a:r>
              <a:rPr lang="en-US" dirty="0" err="1"/>
              <a:t>stackref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(</a:t>
            </a:r>
            <a:r>
              <a:rPr lang="en-US" dirty="0" err="1"/>
              <a:t>global.set</a:t>
            </a:r>
            <a:r>
              <a:rPr lang="en-US" dirty="0"/>
              <a:t> $manager (</a:t>
            </a:r>
            <a:r>
              <a:rPr lang="en-US" dirty="0" err="1"/>
              <a:t>local.get</a:t>
            </a:r>
            <a:r>
              <a:rPr lang="en-US" dirty="0"/>
              <a:t> $s))</a:t>
            </a:r>
            <a:br>
              <a:rPr lang="en-US" dirty="0"/>
            </a:b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 $</a:t>
            </a:r>
            <a:r>
              <a:rPr lang="en-US" dirty="0" err="1"/>
              <a:t>resume_threadlet_from_manager</a:t>
            </a:r>
            <a:br>
              <a:rPr lang="en-US" dirty="0"/>
            </a:br>
            <a:r>
              <a:rPr lang="en-US" dirty="0"/>
              <a:t>               (param $s </a:t>
            </a:r>
            <a:r>
              <a:rPr lang="en-US" dirty="0" err="1"/>
              <a:t>stackref</a:t>
            </a:r>
            <a:r>
              <a:rPr lang="en-US" dirty="0"/>
              <a:t>) (result </a:t>
            </a:r>
            <a:r>
              <a:rPr lang="en-US" dirty="0" err="1"/>
              <a:t>stackref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(block $yielded</a:t>
            </a:r>
            <a:br>
              <a:rPr lang="en-US" dirty="0"/>
            </a:br>
            <a:r>
              <a:rPr lang="en-US" dirty="0"/>
              <a:t>        (try</a:t>
            </a:r>
            <a:br>
              <a:rPr lang="en-US" dirty="0"/>
            </a:br>
            <a:r>
              <a:rPr lang="en-US" dirty="0"/>
              <a:t>            (</a:t>
            </a:r>
            <a:r>
              <a:rPr lang="en-US" dirty="0" err="1"/>
              <a:t>stack.switch_call</a:t>
            </a:r>
            <a:r>
              <a:rPr lang="en-US" dirty="0"/>
              <a:t> $</a:t>
            </a:r>
            <a:r>
              <a:rPr lang="en-US" dirty="0" err="1"/>
              <a:t>save_manager</a:t>
            </a:r>
            <a:br>
              <a:rPr lang="en-US" dirty="0"/>
            </a:br>
            <a:r>
              <a:rPr lang="en-US" dirty="0"/>
              <a:t>                                                            $resuming</a:t>
            </a:r>
            <a:br>
              <a:rPr lang="en-US" dirty="0"/>
            </a:br>
            <a:r>
              <a:rPr lang="en-US" dirty="0"/>
              <a:t>                                                            (</a:t>
            </a:r>
            <a:r>
              <a:rPr lang="en-US" dirty="0" err="1"/>
              <a:t>local.get</a:t>
            </a:r>
            <a:r>
              <a:rPr lang="en-US" dirty="0"/>
              <a:t> $s))</a:t>
            </a:r>
            <a:br>
              <a:rPr lang="en-US" dirty="0"/>
            </a:br>
            <a:r>
              <a:rPr lang="en-US" dirty="0"/>
              <a:t>        catch $yielding $yielded)</a:t>
            </a:r>
            <a:br>
              <a:rPr lang="en-US" dirty="0"/>
            </a:br>
            <a:r>
              <a:rPr lang="en-US" dirty="0"/>
              <a:t>    ) ;; $yielded : [</a:t>
            </a:r>
            <a:r>
              <a:rPr lang="en-US" dirty="0" err="1"/>
              <a:t>stackref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417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49C5A2-FB6A-4C96-9725-5EC922A79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Async/Await (Single Stack)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6295B4-77B1-4C55-B29E-623E1F4A0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Pedagogical Example</a:t>
            </a:r>
          </a:p>
        </p:txBody>
      </p:sp>
    </p:spTree>
    <p:extLst>
      <p:ext uri="{BB962C8B-B14F-4D97-AF65-F5344CB8AC3E}">
        <p14:creationId xmlns:p14="http://schemas.microsoft.com/office/powerpoint/2010/main" val="995524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BD69E9B-4DDF-426A-8B88-71F40C0C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Setup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20111A6-54AF-43F5-A084-94D0120E7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20893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 err="1"/>
              <a:t>func</a:t>
            </a:r>
            <a:r>
              <a:rPr lang="en-US" sz="2400" dirty="0"/>
              <a:t> $main (param $input i32) (result i32) …)</a:t>
            </a:r>
          </a:p>
          <a:p>
            <a:pPr lvl="1"/>
            <a:r>
              <a:rPr lang="en-US" sz="2200" dirty="0"/>
              <a:t>calls $await whenever it needs to wait for promises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 err="1"/>
              <a:t>func</a:t>
            </a:r>
            <a:r>
              <a:rPr lang="en-US" sz="2400" dirty="0"/>
              <a:t> $await (param $promise </a:t>
            </a:r>
            <a:r>
              <a:rPr lang="en-US" sz="2400" dirty="0" err="1"/>
              <a:t>externref</a:t>
            </a:r>
            <a:r>
              <a:rPr lang="en-US" sz="2400" dirty="0"/>
              <a:t>) (result </a:t>
            </a:r>
            <a:r>
              <a:rPr lang="en-US" sz="2400" dirty="0" err="1"/>
              <a:t>externref</a:t>
            </a:r>
            <a:r>
              <a:rPr lang="en-US" sz="2400" dirty="0"/>
              <a:t>) …)</a:t>
            </a:r>
          </a:p>
          <a:p>
            <a:pPr lvl="1"/>
            <a:r>
              <a:rPr lang="en-US" sz="2200" dirty="0"/>
              <a:t>To be defined shortly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 err="1"/>
              <a:t>func</a:t>
            </a:r>
            <a:r>
              <a:rPr lang="en-US" sz="2400" dirty="0"/>
              <a:t> (export “</a:t>
            </a:r>
            <a:r>
              <a:rPr lang="en-US" sz="2400" dirty="0" err="1"/>
              <a:t>main_async</a:t>
            </a:r>
            <a:r>
              <a:rPr lang="en-US" sz="2400" dirty="0"/>
              <a:t>”) (param $input i32) (result </a:t>
            </a:r>
            <a:r>
              <a:rPr lang="en-US" sz="2400" dirty="0" err="1"/>
              <a:t>externref</a:t>
            </a:r>
            <a:r>
              <a:rPr lang="en-US" sz="2400" dirty="0"/>
              <a:t>) …)</a:t>
            </a:r>
          </a:p>
          <a:p>
            <a:pPr lvl="1"/>
            <a:r>
              <a:rPr lang="en-US" sz="2200" dirty="0"/>
              <a:t>Returns the i32 value (as an </a:t>
            </a:r>
            <a:r>
              <a:rPr lang="en-US" sz="2200" dirty="0" err="1"/>
              <a:t>externref</a:t>
            </a:r>
            <a:r>
              <a:rPr lang="en-US" sz="2200" dirty="0"/>
              <a:t>) or a promise for the value</a:t>
            </a:r>
          </a:p>
          <a:p>
            <a:pPr lvl="1"/>
            <a:r>
              <a:rPr lang="en-US" sz="2200" dirty="0"/>
              <a:t>To be defined shortly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610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8DF0-DDA9-45E1-A2FF-2C631C5E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Program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23869-6A3C-4981-86C7-1B734C2D8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(global $</a:t>
            </a:r>
            <a:r>
              <a:rPr lang="en-US" sz="1800" dirty="0" err="1"/>
              <a:t>host_stack</a:t>
            </a:r>
            <a:r>
              <a:rPr lang="en-US" sz="1800" dirty="0"/>
              <a:t> </a:t>
            </a:r>
            <a:r>
              <a:rPr lang="en-US" sz="1800" dirty="0" err="1"/>
              <a:t>stackref</a:t>
            </a:r>
            <a:r>
              <a:rPr lang="en-US" sz="1800" dirty="0"/>
              <a:t>)</a:t>
            </a:r>
          </a:p>
          <a:p>
            <a:pPr lvl="1"/>
            <a:r>
              <a:rPr lang="en-US" sz="1600" dirty="0"/>
              <a:t>stores the stack of whoever called into the module</a:t>
            </a:r>
          </a:p>
          <a:p>
            <a:pPr marL="0" indent="0">
              <a:buNone/>
            </a:pPr>
            <a:r>
              <a:rPr lang="en-US" sz="1800" dirty="0"/>
              <a:t>(global $</a:t>
            </a:r>
            <a:r>
              <a:rPr lang="en-US" sz="1800" dirty="0" err="1"/>
              <a:t>main_stack</a:t>
            </a:r>
            <a:r>
              <a:rPr lang="en-US" sz="1800" dirty="0"/>
              <a:t> </a:t>
            </a:r>
            <a:r>
              <a:rPr lang="en-US" sz="1800" dirty="0" err="1"/>
              <a:t>stackref</a:t>
            </a:r>
            <a:r>
              <a:rPr lang="en-US" sz="1800" dirty="0"/>
              <a:t>)</a:t>
            </a:r>
          </a:p>
          <a:p>
            <a:pPr lvl="1"/>
            <a:r>
              <a:rPr lang="en-US" sz="1600" dirty="0"/>
              <a:t>stores the module’s internal stack</a:t>
            </a:r>
          </a:p>
          <a:p>
            <a:pPr marL="0" indent="0">
              <a:buNone/>
            </a:pPr>
            <a:r>
              <a:rPr lang="en-US" sz="1800" dirty="0"/>
              <a:t>(event $finishing (param i32))</a:t>
            </a:r>
          </a:p>
          <a:p>
            <a:pPr lvl="1"/>
            <a:r>
              <a:rPr lang="en-US" sz="1600" dirty="0"/>
              <a:t>used to pass the final result from the main stack</a:t>
            </a:r>
          </a:p>
          <a:p>
            <a:pPr marL="0" indent="0">
              <a:buNone/>
            </a:pPr>
            <a:r>
              <a:rPr lang="en-US" sz="1800" dirty="0"/>
              <a:t>(event $awaiting (param </a:t>
            </a:r>
            <a:r>
              <a:rPr lang="en-US" sz="1800" dirty="0" err="1"/>
              <a:t>externref</a:t>
            </a:r>
            <a:r>
              <a:rPr lang="en-US" sz="1800" dirty="0"/>
              <a:t>))</a:t>
            </a:r>
          </a:p>
          <a:p>
            <a:pPr lvl="1"/>
            <a:r>
              <a:rPr lang="en-US" sz="1600" dirty="0"/>
              <a:t>used to suspend the main stack to wait for the specified promise</a:t>
            </a:r>
          </a:p>
          <a:p>
            <a:pPr marL="0" indent="0">
              <a:buNone/>
            </a:pPr>
            <a:r>
              <a:rPr lang="en-US" sz="1800" dirty="0"/>
              <a:t>(event $resolving (param </a:t>
            </a:r>
            <a:r>
              <a:rPr lang="en-US" sz="1800" dirty="0" err="1"/>
              <a:t>externref</a:t>
            </a:r>
            <a:r>
              <a:rPr lang="en-US" sz="1800" dirty="0"/>
              <a:t>))</a:t>
            </a:r>
          </a:p>
          <a:p>
            <a:pPr lvl="1"/>
            <a:r>
              <a:rPr lang="en-US" sz="1600" dirty="0"/>
              <a:t>used to resume the main stack with the resolution of a promise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1194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1756</Words>
  <Application>Microsoft Office PowerPoint</Application>
  <PresentationFormat>Widescreen</PresentationFormat>
  <Paragraphs>150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Garamond</vt:lpstr>
      <vt:lpstr>Sagona Book</vt:lpstr>
      <vt:lpstr>Sagona ExtraLight</vt:lpstr>
      <vt:lpstr>SavonVTI</vt:lpstr>
      <vt:lpstr>First-Class Stacks</vt:lpstr>
      <vt:lpstr>Applications</vt:lpstr>
      <vt:lpstr>Key Components</vt:lpstr>
      <vt:lpstr>Types</vt:lpstr>
      <vt:lpstr>Stack Switching</vt:lpstr>
      <vt:lpstr>Advanced Stack Switching</vt:lpstr>
      <vt:lpstr>Async/Await (Single Stack)</vt:lpstr>
      <vt:lpstr>Program Setup</vt:lpstr>
      <vt:lpstr>High-Level Program Architecture</vt:lpstr>
      <vt:lpstr>$await</vt:lpstr>
      <vt:lpstr>“main_async”</vt:lpstr>
      <vt:lpstr>$await_promise</vt:lpstr>
      <vt:lpstr>$main_root</vt:lpstr>
      <vt:lpstr>$main_root</vt:lpstr>
      <vt:lpstr>Asynchronous Programming!</vt:lpstr>
      <vt:lpstr>Stack-Walk Redirection</vt:lpstr>
      <vt:lpstr>$await_promise, part 2</vt:lpstr>
      <vt:lpstr>$main_root, revised</vt:lpstr>
      <vt:lpstr>Complementary Features</vt:lpstr>
      <vt:lpstr>Complementary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First-Class Stacks</dc:title>
  <dc:creator>Ross Tate</dc:creator>
  <cp:lastModifiedBy>Ross Tate</cp:lastModifiedBy>
  <cp:revision>32</cp:revision>
  <dcterms:created xsi:type="dcterms:W3CDTF">2020-08-27T19:38:12Z</dcterms:created>
  <dcterms:modified xsi:type="dcterms:W3CDTF">2020-08-28T17:44:04Z</dcterms:modified>
</cp:coreProperties>
</file>