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20985-6F34-4AE7-92F5-B0819A24A8B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1CFA8-4C9A-4AE7-A63A-7A84E875A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37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1CFA8-4C9A-4AE7-A63A-7A84E875AD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41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1CFA8-4C9A-4AE7-A63A-7A84E875AD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20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1CFA8-4C9A-4AE7-A63A-7A84E875AD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91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1CFA8-4C9A-4AE7-A63A-7A84E875AD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56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1CFA8-4C9A-4AE7-A63A-7A84E875AD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12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1CFA8-4C9A-4AE7-A63A-7A84E875AD6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3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FB1E-7316-440F-B83A-3AF5B9DD4C0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F9CA4B2-B1DC-49A8-B91F-19BC62361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2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FB1E-7316-440F-B83A-3AF5B9DD4C0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F9CA4B2-B1DC-49A8-B91F-19BC62361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8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FB1E-7316-440F-B83A-3AF5B9DD4C0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F9CA4B2-B1DC-49A8-B91F-19BC623614E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615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FB1E-7316-440F-B83A-3AF5B9DD4C0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9CA4B2-B1DC-49A8-B91F-19BC62361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7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FB1E-7316-440F-B83A-3AF5B9DD4C0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9CA4B2-B1DC-49A8-B91F-19BC623614E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002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FB1E-7316-440F-B83A-3AF5B9DD4C0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9CA4B2-B1DC-49A8-B91F-19BC62361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4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FB1E-7316-440F-B83A-3AF5B9DD4C0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A4B2-B1DC-49A8-B91F-19BC62361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6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FB1E-7316-440F-B83A-3AF5B9DD4C0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A4B2-B1DC-49A8-B91F-19BC62361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0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FB1E-7316-440F-B83A-3AF5B9DD4C0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A4B2-B1DC-49A8-B91F-19BC62361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6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FB1E-7316-440F-B83A-3AF5B9DD4C0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F9CA4B2-B1DC-49A8-B91F-19BC62361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1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FB1E-7316-440F-B83A-3AF5B9DD4C0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F9CA4B2-B1DC-49A8-B91F-19BC62361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1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FB1E-7316-440F-B83A-3AF5B9DD4C0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F9CA4B2-B1DC-49A8-B91F-19BC62361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0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FB1E-7316-440F-B83A-3AF5B9DD4C0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A4B2-B1DC-49A8-B91F-19BC62361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2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FB1E-7316-440F-B83A-3AF5B9DD4C0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A4B2-B1DC-49A8-B91F-19BC62361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1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FB1E-7316-440F-B83A-3AF5B9DD4C0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CA4B2-B1DC-49A8-B91F-19BC62361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8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FB1E-7316-440F-B83A-3AF5B9DD4C0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F9CA4B2-B1DC-49A8-B91F-19BC62361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1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BFB1E-7316-440F-B83A-3AF5B9DD4C07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F9CA4B2-B1DC-49A8-B91F-19BC62361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9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Solving </a:t>
            </a:r>
            <a:r>
              <a:rPr lang="en-US" dirty="0" err="1" smtClean="0"/>
              <a:t>WebAssembly’s</a:t>
            </a:r>
            <a:r>
              <a:rPr lang="en-US" dirty="0" smtClean="0"/>
              <a:t> </a:t>
            </a:r>
            <a:r>
              <a:rPr lang="en-US" dirty="0" err="1" smtClean="0"/>
              <a:t>Passthrough</a:t>
            </a:r>
            <a:r>
              <a:rPr lang="en-US" dirty="0" smtClean="0"/>
              <a:t> Debug Problem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Erik McClure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8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SourceMap</a:t>
            </a:r>
            <a:r>
              <a:rPr lang="en-US" dirty="0" smtClean="0"/>
              <a:t>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Originally intended for languages that compile to </a:t>
            </a:r>
            <a:r>
              <a:rPr lang="en-US" dirty="0" err="1" smtClean="0"/>
              <a:t>Javascript</a:t>
            </a:r>
            <a:endParaRPr lang="en-US" dirty="0" smtClean="0"/>
          </a:p>
          <a:p>
            <a:r>
              <a:rPr lang="en-US" dirty="0" err="1" smtClean="0"/>
              <a:t>SourceMap</a:t>
            </a:r>
            <a:r>
              <a:rPr lang="en-US" dirty="0" smtClean="0"/>
              <a:t> v3 only maps instructions to lines of code</a:t>
            </a:r>
          </a:p>
          <a:p>
            <a:pPr lvl="1"/>
            <a:r>
              <a:rPr lang="en-US" dirty="0"/>
              <a:t>Is a JSON representation of .</a:t>
            </a:r>
            <a:r>
              <a:rPr lang="en-US" dirty="0" err="1"/>
              <a:t>debug_lines</a:t>
            </a:r>
            <a:r>
              <a:rPr lang="en-US" dirty="0"/>
              <a:t> DWARF Information</a:t>
            </a:r>
            <a:endParaRPr lang="en-US" dirty="0" smtClean="0"/>
          </a:p>
          <a:p>
            <a:r>
              <a:rPr lang="en-US" dirty="0" smtClean="0"/>
              <a:t>Does not contain any variable information, or even function information.</a:t>
            </a:r>
          </a:p>
          <a:p>
            <a:pPr lvl="1"/>
            <a:r>
              <a:rPr lang="en-US" dirty="0" smtClean="0"/>
              <a:t>What if we skip </a:t>
            </a:r>
            <a:r>
              <a:rPr lang="en-US" dirty="0" err="1" smtClean="0"/>
              <a:t>SourceMap</a:t>
            </a:r>
            <a:r>
              <a:rPr lang="en-US" dirty="0" smtClean="0"/>
              <a:t> and directly parse the DWARF sections?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40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DWARF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DWARF for </a:t>
            </a:r>
            <a:r>
              <a:rPr lang="en-US" dirty="0" err="1" smtClean="0"/>
              <a:t>WebAssembly</a:t>
            </a:r>
            <a:r>
              <a:rPr lang="en-US" dirty="0" smtClean="0"/>
              <a:t> adds support for </a:t>
            </a:r>
            <a:r>
              <a:rPr lang="en-US" dirty="0" err="1" smtClean="0"/>
              <a:t>WebAssembly</a:t>
            </a:r>
            <a:r>
              <a:rPr lang="en-US" dirty="0" smtClean="0"/>
              <a:t> specific locations</a:t>
            </a:r>
          </a:p>
          <a:p>
            <a:pPr lvl="1"/>
            <a:r>
              <a:rPr lang="en-US" dirty="0" smtClean="0"/>
              <a:t>This results in reasonably accurate debug information even for –O3</a:t>
            </a:r>
          </a:p>
          <a:p>
            <a:r>
              <a:rPr lang="en-US" b="1" dirty="0" smtClean="0"/>
              <a:t>These additions are not sufficient!</a:t>
            </a:r>
          </a:p>
          <a:p>
            <a:r>
              <a:rPr lang="en-US" dirty="0" err="1" smtClean="0"/>
              <a:t>WebAssembly</a:t>
            </a:r>
            <a:r>
              <a:rPr lang="en-US" dirty="0" smtClean="0"/>
              <a:t> pointers are not pointers</a:t>
            </a:r>
            <a:endParaRPr lang="en-US" b="1" dirty="0" smtClean="0"/>
          </a:p>
          <a:p>
            <a:pPr lvl="1"/>
            <a:r>
              <a:rPr lang="en-US" dirty="0" smtClean="0"/>
              <a:t>They are offsets from a segmented memory region, stored as a global variable.</a:t>
            </a:r>
          </a:p>
          <a:p>
            <a:r>
              <a:rPr lang="en-US" dirty="0" smtClean="0"/>
              <a:t>DWARF Expressions cannot access global variables</a:t>
            </a:r>
          </a:p>
          <a:p>
            <a:pPr lvl="1"/>
            <a:r>
              <a:rPr lang="en-US" dirty="0" err="1"/>
              <a:t>DW_OP_addr</a:t>
            </a:r>
            <a:r>
              <a:rPr lang="en-US" dirty="0"/>
              <a:t> </a:t>
            </a:r>
            <a:r>
              <a:rPr lang="en-US" dirty="0" smtClean="0"/>
              <a:t>might, but only by using .</a:t>
            </a:r>
            <a:r>
              <a:rPr lang="en-US" dirty="0" err="1" smtClean="0"/>
              <a:t>debug_addr</a:t>
            </a:r>
            <a:r>
              <a:rPr lang="en-US" dirty="0" smtClean="0"/>
              <a:t> semantics LLVM can’t use</a:t>
            </a:r>
          </a:p>
          <a:p>
            <a:r>
              <a:rPr lang="en-US" dirty="0" smtClean="0"/>
              <a:t>It’s impossible to construct expressions that resolve </a:t>
            </a:r>
            <a:r>
              <a:rPr lang="en-US" dirty="0" err="1" smtClean="0"/>
              <a:t>WebAssembly</a:t>
            </a:r>
            <a:r>
              <a:rPr lang="en-US" dirty="0" smtClean="0"/>
              <a:t> pointers</a:t>
            </a:r>
          </a:p>
          <a:p>
            <a:pPr lvl="1"/>
            <a:r>
              <a:rPr lang="en-US" dirty="0" smtClean="0"/>
              <a:t>DWARF doesn’t even allow you to add custom expressions for pointers</a:t>
            </a:r>
          </a:p>
        </p:txBody>
      </p:sp>
    </p:spTree>
    <p:extLst>
      <p:ext uri="{BB962C8B-B14F-4D97-AF65-F5344CB8AC3E}">
        <p14:creationId xmlns:p14="http://schemas.microsoft.com/office/powerpoint/2010/main" val="74250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Studio Workaround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23719"/>
          </a:xfrm>
        </p:spPr>
        <p:txBody>
          <a:bodyPr/>
          <a:lstStyle/>
          <a:p>
            <a:r>
              <a:rPr lang="en-US" dirty="0" smtClean="0"/>
              <a:t>PDB files are incredibly limited compared to DWARF debug information</a:t>
            </a:r>
          </a:p>
          <a:p>
            <a:pPr lvl="1"/>
            <a:r>
              <a:rPr lang="en-US" dirty="0" smtClean="0"/>
              <a:t>Unable to represent even the simplest expressions</a:t>
            </a:r>
          </a:p>
          <a:p>
            <a:r>
              <a:rPr lang="en-US" dirty="0" smtClean="0"/>
              <a:t>However, </a:t>
            </a:r>
            <a:r>
              <a:rPr lang="en-US" dirty="0" err="1" smtClean="0"/>
              <a:t>NatVis</a:t>
            </a:r>
            <a:r>
              <a:rPr lang="en-US" dirty="0" smtClean="0"/>
              <a:t> works on top of PDB and can be embedded inside PDBs</a:t>
            </a:r>
          </a:p>
          <a:p>
            <a:pPr lvl="1"/>
            <a:r>
              <a:rPr lang="en-US" dirty="0" err="1" smtClean="0"/>
              <a:t>NatVis</a:t>
            </a:r>
            <a:r>
              <a:rPr lang="en-US" dirty="0" smtClean="0"/>
              <a:t> is an XML file that augments the debuggers visualization of types</a:t>
            </a:r>
          </a:p>
          <a:p>
            <a:pPr lvl="1"/>
            <a:r>
              <a:rPr lang="en-US" dirty="0" smtClean="0"/>
              <a:t>These augmented expressions accept arbitrary C++ expressions</a:t>
            </a:r>
          </a:p>
          <a:p>
            <a:pPr lvl="1"/>
            <a:r>
              <a:rPr lang="en-US" dirty="0" smtClean="0"/>
              <a:t>These expressions can access global variables!</a:t>
            </a:r>
          </a:p>
          <a:p>
            <a:r>
              <a:rPr lang="en-US" dirty="0" smtClean="0"/>
              <a:t>Unfortunately, </a:t>
            </a:r>
            <a:r>
              <a:rPr lang="en-US" dirty="0" err="1" smtClean="0"/>
              <a:t>NatVis</a:t>
            </a:r>
            <a:r>
              <a:rPr lang="en-US" dirty="0" smtClean="0"/>
              <a:t> does not allow overriding pointers</a:t>
            </a:r>
          </a:p>
          <a:p>
            <a:pPr lvl="1"/>
            <a:r>
              <a:rPr lang="en-US" dirty="0" smtClean="0"/>
              <a:t>Must create a fake </a:t>
            </a:r>
            <a:r>
              <a:rPr lang="en-US" dirty="0" err="1" smtClean="0"/>
              <a:t>struct</a:t>
            </a:r>
            <a:r>
              <a:rPr lang="en-US" dirty="0" smtClean="0"/>
              <a:t> to replace pointers and replace the member visualizer</a:t>
            </a:r>
          </a:p>
          <a:p>
            <a:r>
              <a:rPr lang="en-US" dirty="0" smtClean="0"/>
              <a:t>This workaround can successfully visualize arbitrary </a:t>
            </a:r>
            <a:r>
              <a:rPr lang="en-US" dirty="0" err="1" smtClean="0"/>
              <a:t>WebAssembly</a:t>
            </a:r>
            <a:r>
              <a:rPr lang="en-US" dirty="0" smtClean="0"/>
              <a:t> variables</a:t>
            </a:r>
          </a:p>
          <a:p>
            <a:pPr lvl="1"/>
            <a:r>
              <a:rPr lang="en-US" dirty="0" smtClean="0"/>
              <a:t>Cannot properly resolve </a:t>
            </a:r>
            <a:r>
              <a:rPr lang="en-US" dirty="0" err="1" smtClean="0"/>
              <a:t>vftables</a:t>
            </a:r>
            <a:r>
              <a:rPr lang="en-US" dirty="0" smtClean="0"/>
              <a:t> or other complex objects</a:t>
            </a:r>
          </a:p>
        </p:txBody>
      </p:sp>
    </p:spTree>
    <p:extLst>
      <p:ext uri="{BB962C8B-B14F-4D97-AF65-F5344CB8AC3E}">
        <p14:creationId xmlns:p14="http://schemas.microsoft.com/office/powerpoint/2010/main" val="358208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dn.discordapp.com/attachments/575089631087951916/674121941233434634/unknow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44" y="2375960"/>
            <a:ext cx="11029859" cy="2297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71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DWARF Workaround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our memory location is always in the same place?</a:t>
            </a:r>
          </a:p>
          <a:p>
            <a:pPr lvl="1"/>
            <a:r>
              <a:rPr lang="en-US" dirty="0" smtClean="0"/>
              <a:t>This requires reserving 4 GB of memory in the host to be reliable.</a:t>
            </a:r>
          </a:p>
          <a:p>
            <a:r>
              <a:rPr lang="en-US" dirty="0" smtClean="0"/>
              <a:t>Host program allocates memory, then compiles the resulting address</a:t>
            </a:r>
          </a:p>
          <a:p>
            <a:r>
              <a:rPr lang="en-US" dirty="0" smtClean="0"/>
              <a:t>Replace pointers with </a:t>
            </a:r>
            <a:r>
              <a:rPr lang="en-US" dirty="0" err="1" smtClean="0"/>
              <a:t>structs</a:t>
            </a:r>
            <a:r>
              <a:rPr lang="en-US" dirty="0" smtClean="0"/>
              <a:t> that contain a member with a custom offset</a:t>
            </a:r>
          </a:p>
          <a:p>
            <a:pPr lvl="1"/>
            <a:r>
              <a:rPr lang="en-US" dirty="0" smtClean="0"/>
              <a:t>Must be in bits unless LLVM is modified to output custom expressions</a:t>
            </a:r>
          </a:p>
          <a:p>
            <a:r>
              <a:rPr lang="en-US" dirty="0" smtClean="0"/>
              <a:t>For stack based objects, load and use global stack pointer as base variable</a:t>
            </a:r>
          </a:p>
          <a:p>
            <a:pPr lvl="1"/>
            <a:r>
              <a:rPr lang="en-US" dirty="0" smtClean="0"/>
              <a:t>Encode stack offset in addition to the memory offset.</a:t>
            </a:r>
          </a:p>
          <a:p>
            <a:r>
              <a:rPr lang="en-US" dirty="0" smtClean="0"/>
              <a:t>Works for any number of memories, but requires host cooperation.</a:t>
            </a:r>
          </a:p>
          <a:p>
            <a:pPr lvl="1"/>
            <a:r>
              <a:rPr lang="en-US" dirty="0" smtClean="0"/>
              <a:t>Extremely bad user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5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solutions require being able to access a global variable</a:t>
            </a:r>
          </a:p>
          <a:p>
            <a:pPr lvl="1"/>
            <a:r>
              <a:rPr lang="en-US" dirty="0" smtClean="0"/>
              <a:t>This is because DWARF expressions only get one “value” to work with.</a:t>
            </a:r>
          </a:p>
          <a:p>
            <a:pPr lvl="1"/>
            <a:r>
              <a:rPr lang="en-US" dirty="0" err="1" smtClean="0"/>
              <a:t>DW_OP_addr</a:t>
            </a:r>
            <a:r>
              <a:rPr lang="en-US" dirty="0" smtClean="0"/>
              <a:t> could be modified to achieve this, or LLVM fixed to utilize it.</a:t>
            </a:r>
          </a:p>
          <a:p>
            <a:r>
              <a:rPr lang="en-US" dirty="0" smtClean="0"/>
              <a:t>Using global variables, pointer-</a:t>
            </a:r>
            <a:r>
              <a:rPr lang="en-US" dirty="0" err="1" smtClean="0"/>
              <a:t>struct</a:t>
            </a:r>
            <a:r>
              <a:rPr lang="en-US" dirty="0" smtClean="0"/>
              <a:t> replacement becomes viable</a:t>
            </a:r>
          </a:p>
          <a:p>
            <a:pPr lvl="1"/>
            <a:r>
              <a:rPr lang="en-US" dirty="0" smtClean="0"/>
              <a:t>This is still a workaround and a bad experience</a:t>
            </a:r>
          </a:p>
          <a:p>
            <a:pPr lvl="1"/>
            <a:r>
              <a:rPr lang="en-US" dirty="0" smtClean="0"/>
              <a:t>Removes type information because you no longer know what a pointer is</a:t>
            </a:r>
          </a:p>
          <a:p>
            <a:r>
              <a:rPr lang="en-US" dirty="0" smtClean="0"/>
              <a:t>Simply allowing </a:t>
            </a:r>
            <a:r>
              <a:rPr lang="en-US" dirty="0" err="1" smtClean="0"/>
              <a:t>DW_AT_location</a:t>
            </a:r>
            <a:r>
              <a:rPr lang="en-US" dirty="0" smtClean="0"/>
              <a:t> on pointer/reference types would fix this.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DW_custom_pointer_type</a:t>
            </a:r>
            <a:r>
              <a:rPr lang="en-US" dirty="0" smtClean="0"/>
              <a:t> with a location expression would also work</a:t>
            </a:r>
          </a:p>
        </p:txBody>
      </p:sp>
    </p:spTree>
    <p:extLst>
      <p:ext uri="{BB962C8B-B14F-4D97-AF65-F5344CB8AC3E}">
        <p14:creationId xmlns:p14="http://schemas.microsoft.com/office/powerpoint/2010/main" val="227102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for </a:t>
            </a:r>
            <a:r>
              <a:rPr lang="en-US" dirty="0" err="1" smtClean="0"/>
              <a:t>WebAssembly</a:t>
            </a:r>
            <a:r>
              <a:rPr lang="en-US" dirty="0" smtClean="0"/>
              <a:t> Adoption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must be able to debug their actual code, not assembly.</a:t>
            </a:r>
          </a:p>
          <a:p>
            <a:r>
              <a:rPr lang="en-US" dirty="0" err="1" smtClean="0"/>
              <a:t>SourceMaps</a:t>
            </a:r>
            <a:r>
              <a:rPr lang="en-US" dirty="0" smtClean="0"/>
              <a:t> are completely inadequate for this</a:t>
            </a:r>
          </a:p>
          <a:p>
            <a:pPr lvl="1"/>
            <a:r>
              <a:rPr lang="en-US" dirty="0" smtClean="0"/>
              <a:t>Huge extensions would be necessary for </a:t>
            </a:r>
            <a:r>
              <a:rPr lang="en-US" dirty="0" err="1" smtClean="0"/>
              <a:t>SourceMap</a:t>
            </a:r>
            <a:r>
              <a:rPr lang="en-US" dirty="0" smtClean="0"/>
              <a:t> to support variables</a:t>
            </a:r>
          </a:p>
          <a:p>
            <a:r>
              <a:rPr lang="en-US" dirty="0" smtClean="0"/>
              <a:t>The existing debugging information is useless because debuggers don’t understand </a:t>
            </a:r>
            <a:r>
              <a:rPr lang="en-US" dirty="0" err="1" smtClean="0"/>
              <a:t>WebAssembly’s</a:t>
            </a:r>
            <a:r>
              <a:rPr lang="en-US" dirty="0" smtClean="0"/>
              <a:t> pointers-that-aren’t-actually-pointers.</a:t>
            </a:r>
          </a:p>
          <a:p>
            <a:r>
              <a:rPr lang="en-US" dirty="0" smtClean="0"/>
              <a:t>Areas of LLVM may have to be restructured to accommodate changes.</a:t>
            </a:r>
          </a:p>
          <a:p>
            <a:r>
              <a:rPr lang="en-US" dirty="0" smtClean="0"/>
              <a:t>DWARF committee will have to get involved to approve changes.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10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1184</TotalTime>
  <Words>511</Words>
  <PresentationFormat>Widescreen</PresentationFormat>
  <Paragraphs>61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Wisp</vt:lpstr>
      <vt:lpstr>Solving WebAssembly’s Passthrough Debug Problem</vt:lpstr>
      <vt:lpstr>SourceMap Limitations</vt:lpstr>
      <vt:lpstr>DWARF Limitations</vt:lpstr>
      <vt:lpstr>Visual Studio Workaround</vt:lpstr>
      <vt:lpstr>PowerPoint Presentation</vt:lpstr>
      <vt:lpstr>DWARF Workaround</vt:lpstr>
      <vt:lpstr>Possible Solutions</vt:lpstr>
      <vt:lpstr>Critical for WebAssembly Adoption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2020-02-10T22:52:24Z</dcterms:created>
  <dcterms:modified xsi:type="dcterms:W3CDTF">2020-02-20T08:30:37Z</dcterms:modified>
</cp:coreProperties>
</file>