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webextensions/taskpanes.xml" ContentType="application/vnd.ms-office.webextensiontaskpanes+xml"/>
  <Override PartName="/docMetadata/LabelInfo.xml" ContentType="application/vnd.ms-office.classificationlabels+xml"/>
  <Override PartName="/ppt/webextensions/webextension3.xml" ContentType="application/vnd.ms-office.webextension+xml"/>
  <Override PartName="/ppt/webextensions/webextension2.xml" ContentType="application/vnd.ms-office.webextension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8" Type="http://schemas.microsoft.com/office/2011/relationships/webextensiontaskpanes" Target="ppt/webextensions/taskpanes.xml"/><Relationship Id="rId3" Type="http://schemas.openxmlformats.org/package/2006/relationships/metadata/core-properties" Target="docProps/core.xml"/><Relationship Id="rId7" Type="http://schemas.microsoft.com/office/2020/02/relationships/classificationlabels" Target="docMetadata/LabelInfo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4"/>
  </p:sldMasterIdLst>
  <p:notesMasterIdLst>
    <p:notesMasterId r:id="rId12"/>
  </p:notesMasterIdLst>
  <p:handoutMasterIdLst>
    <p:handoutMasterId r:id="rId13"/>
  </p:handoutMasterIdLst>
  <p:sldIdLst>
    <p:sldId id="256" r:id="rId5"/>
    <p:sldId id="473" r:id="rId6"/>
    <p:sldId id="476" r:id="rId7"/>
    <p:sldId id="474" r:id="rId8"/>
    <p:sldId id="477" r:id="rId9"/>
    <p:sldId id="475" r:id="rId10"/>
    <p:sldId id="274" r:id="rId1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15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79691" autoAdjust="0"/>
  </p:normalViewPr>
  <p:slideViewPr>
    <p:cSldViewPr snapToGrid="0">
      <p:cViewPr varScale="1">
        <p:scale>
          <a:sx n="42" d="100"/>
          <a:sy n="42" d="100"/>
        </p:scale>
        <p:origin x="-403" y="-91"/>
      </p:cViewPr>
      <p:guideLst>
        <p:guide orient="horz" pos="2115"/>
        <p:guide pos="3863"/>
      </p:guideLst>
    </p:cSldViewPr>
  </p:slideViewPr>
  <p:outlineViewPr>
    <p:cViewPr>
      <p:scale>
        <a:sx n="33" d="100"/>
        <a:sy n="33" d="100"/>
      </p:scale>
      <p:origin x="0" y="-546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="" xmlns:a16="http://schemas.microsoft.com/office/drawing/2014/main" id="{35F37830-0032-42FE-BB7D-4D0AEAE76A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E6D4F4FE-5BC5-49AA-86B9-F83168970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2DFA899-6BDB-45C9-946A-2F5DBB8DE804}" type="datetime1">
              <a:rPr lang="fr-FR" smtClean="0"/>
              <a:t>23/07/2025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="" xmlns:a16="http://schemas.microsoft.com/office/drawing/2014/main" id="{8B6F02CC-5414-4BB2-A7DD-9EF9BB13A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="" xmlns:a16="http://schemas.microsoft.com/office/drawing/2014/main" id="{5E891B5D-A255-454F-9ABC-4D3310921B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B3D83-8D1A-4DFC-A85C-775CC8A19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7771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D3324-EB6D-49CC-AD79-1ACDDDC10179}" type="datetime1">
              <a:rPr lang="fr-FR" smtClean="0"/>
              <a:pPr/>
              <a:t>23/07/2025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6702109-9DB5-4930-9529-97D0F7F71D9D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045455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702109-9DB5-4930-9529-97D0F7F71D9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026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18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1">
            <a:extLst>
              <a:ext uri="{FF2B5EF4-FFF2-40B4-BE49-F238E27FC236}">
                <a16:creationId xmlns="" xmlns:a16="http://schemas.microsoft.com/office/drawing/2014/main" id="{D1C27E24-5B5B-4605-9165-13141795F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72869"/>
            <a:ext cx="12191998" cy="3200134"/>
          </a:xfrm>
          <a:custGeom>
            <a:avLst/>
            <a:gdLst>
              <a:gd name="connsiteX0" fmla="*/ 0 w 12191998"/>
              <a:gd name="connsiteY0" fmla="*/ 0 h 2476346"/>
              <a:gd name="connsiteX1" fmla="*/ 12191998 w 12191998"/>
              <a:gd name="connsiteY1" fmla="*/ 0 h 2476346"/>
              <a:gd name="connsiteX2" fmla="*/ 12191998 w 12191998"/>
              <a:gd name="connsiteY2" fmla="*/ 2476346 h 2476346"/>
              <a:gd name="connsiteX3" fmla="*/ 0 w 12191998"/>
              <a:gd name="connsiteY3" fmla="*/ 2476346 h 2476346"/>
              <a:gd name="connsiteX4" fmla="*/ 0 w 12191998"/>
              <a:gd name="connsiteY4" fmla="*/ 0 h 2476346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36125 h 2757568"/>
              <a:gd name="connsiteX1" fmla="*/ 12191998 w 12191998"/>
              <a:gd name="connsiteY1" fmla="*/ 281222 h 2757568"/>
              <a:gd name="connsiteX2" fmla="*/ 12191998 w 12191998"/>
              <a:gd name="connsiteY2" fmla="*/ 2757568 h 2757568"/>
              <a:gd name="connsiteX3" fmla="*/ 0 w 12191998"/>
              <a:gd name="connsiteY3" fmla="*/ 2757568 h 2757568"/>
              <a:gd name="connsiteX4" fmla="*/ 0 w 12191998"/>
              <a:gd name="connsiteY4" fmla="*/ 36125 h 2757568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403170 h 3124613"/>
              <a:gd name="connsiteX1" fmla="*/ 6591300 w 12191998"/>
              <a:gd name="connsiteY1" fmla="*/ 15890 h 3124613"/>
              <a:gd name="connsiteX2" fmla="*/ 12191998 w 12191998"/>
              <a:gd name="connsiteY2" fmla="*/ 648267 h 3124613"/>
              <a:gd name="connsiteX3" fmla="*/ 12191998 w 12191998"/>
              <a:gd name="connsiteY3" fmla="*/ 3124613 h 3124613"/>
              <a:gd name="connsiteX4" fmla="*/ 0 w 12191998"/>
              <a:gd name="connsiteY4" fmla="*/ 3124613 h 3124613"/>
              <a:gd name="connsiteX5" fmla="*/ 0 w 12191998"/>
              <a:gd name="connsiteY5" fmla="*/ 403170 h 312461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530729 h 3252172"/>
              <a:gd name="connsiteX1" fmla="*/ 6591300 w 12191998"/>
              <a:gd name="connsiteY1" fmla="*/ 143449 h 3252172"/>
              <a:gd name="connsiteX2" fmla="*/ 12191998 w 12191998"/>
              <a:gd name="connsiteY2" fmla="*/ 189086 h 3252172"/>
              <a:gd name="connsiteX3" fmla="*/ 12191998 w 12191998"/>
              <a:gd name="connsiteY3" fmla="*/ 3252172 h 3252172"/>
              <a:gd name="connsiteX4" fmla="*/ 0 w 12191998"/>
              <a:gd name="connsiteY4" fmla="*/ 3252172 h 3252172"/>
              <a:gd name="connsiteX5" fmla="*/ 0 w 12191998"/>
              <a:gd name="connsiteY5" fmla="*/ 530729 h 3252172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4563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405622 h 3127065"/>
              <a:gd name="connsiteX1" fmla="*/ 6591300 w 12191998"/>
              <a:gd name="connsiteY1" fmla="*/ 18342 h 3127065"/>
              <a:gd name="connsiteX2" fmla="*/ 12191998 w 12191998"/>
              <a:gd name="connsiteY2" fmla="*/ 63979 h 3127065"/>
              <a:gd name="connsiteX3" fmla="*/ 12191998 w 12191998"/>
              <a:gd name="connsiteY3" fmla="*/ 3127065 h 3127065"/>
              <a:gd name="connsiteX4" fmla="*/ 0 w 12191998"/>
              <a:gd name="connsiteY4" fmla="*/ 3127065 h 3127065"/>
              <a:gd name="connsiteX5" fmla="*/ 0 w 12191998"/>
              <a:gd name="connsiteY5" fmla="*/ 405622 h 3127065"/>
              <a:gd name="connsiteX0" fmla="*/ 0 w 12191998"/>
              <a:gd name="connsiteY0" fmla="*/ 478691 h 3200134"/>
              <a:gd name="connsiteX1" fmla="*/ 6591300 w 12191998"/>
              <a:gd name="connsiteY1" fmla="*/ 91411 h 3200134"/>
              <a:gd name="connsiteX2" fmla="*/ 12191998 w 12191998"/>
              <a:gd name="connsiteY2" fmla="*/ 137048 h 3200134"/>
              <a:gd name="connsiteX3" fmla="*/ 12191998 w 12191998"/>
              <a:gd name="connsiteY3" fmla="*/ 3200134 h 3200134"/>
              <a:gd name="connsiteX4" fmla="*/ 0 w 12191998"/>
              <a:gd name="connsiteY4" fmla="*/ 3200134 h 3200134"/>
              <a:gd name="connsiteX5" fmla="*/ 0 w 12191998"/>
              <a:gd name="connsiteY5" fmla="*/ 478691 h 32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8" h="3200134">
                <a:moveTo>
                  <a:pt x="0" y="478691"/>
                </a:moveTo>
                <a:cubicBezTo>
                  <a:pt x="1786890" y="448251"/>
                  <a:pt x="2044700" y="530622"/>
                  <a:pt x="6591300" y="91411"/>
                </a:cubicBezTo>
                <a:cubicBezTo>
                  <a:pt x="8577580" y="-65860"/>
                  <a:pt x="10438128" y="-72"/>
                  <a:pt x="12191998" y="137048"/>
                </a:cubicBezTo>
                <a:lnTo>
                  <a:pt x="12191998" y="3200134"/>
                </a:lnTo>
                <a:lnTo>
                  <a:pt x="0" y="3200134"/>
                </a:lnTo>
                <a:lnTo>
                  <a:pt x="0" y="478691"/>
                </a:ln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txBody>
          <a:bodyPr lIns="182880" tIns="0" rtlCol="0" anchor="ctr"/>
          <a:lstStyle>
            <a:lvl1pPr marL="731520" algn="l">
              <a:lnSpc>
                <a:spcPct val="100000"/>
              </a:lnSpc>
              <a:spcBef>
                <a:spcPts val="800"/>
              </a:spcBef>
              <a:defRPr sz="5400"/>
            </a:lvl1pPr>
          </a:lstStyle>
          <a:p>
            <a:pPr rtl="0"/>
            <a:r>
              <a:rPr lang="fr-FR" noProof="0"/>
              <a:t>Cliquez sur Titre</a:t>
            </a:r>
          </a:p>
        </p:txBody>
      </p:sp>
      <p:sp>
        <p:nvSpPr>
          <p:cNvPr id="6" name="Espace réservé d’image 5">
            <a:extLst>
              <a:ext uri="{FF2B5EF4-FFF2-40B4-BE49-F238E27FC236}">
                <a16:creationId xmlns="" xmlns:a16="http://schemas.microsoft.com/office/drawing/2014/main" id="{B290432B-E439-40FF-A9AA-F20D8672B1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4151560"/>
          </a:xfrm>
          <a:custGeom>
            <a:avLst/>
            <a:gdLst>
              <a:gd name="connsiteX0" fmla="*/ 0 w 12191998"/>
              <a:gd name="connsiteY0" fmla="*/ 0 h 4151560"/>
              <a:gd name="connsiteX1" fmla="*/ 12191998 w 12191998"/>
              <a:gd name="connsiteY1" fmla="*/ 0 h 4151560"/>
              <a:gd name="connsiteX2" fmla="*/ 12191998 w 12191998"/>
              <a:gd name="connsiteY2" fmla="*/ 3809917 h 4151560"/>
              <a:gd name="connsiteX3" fmla="*/ 6591300 w 12191998"/>
              <a:gd name="connsiteY3" fmla="*/ 3764280 h 4151560"/>
              <a:gd name="connsiteX4" fmla="*/ 0 w 12191998"/>
              <a:gd name="connsiteY4" fmla="*/ 4151560 h 41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4151560">
                <a:moveTo>
                  <a:pt x="0" y="0"/>
                </a:moveTo>
                <a:lnTo>
                  <a:pt x="12191998" y="0"/>
                </a:lnTo>
                <a:lnTo>
                  <a:pt x="12191998" y="3809917"/>
                </a:lnTo>
                <a:cubicBezTo>
                  <a:pt x="10438128" y="3672797"/>
                  <a:pt x="8577580" y="3607009"/>
                  <a:pt x="6591300" y="3764280"/>
                </a:cubicBezTo>
                <a:cubicBezTo>
                  <a:pt x="2044700" y="4203491"/>
                  <a:pt x="1786890" y="4121120"/>
                  <a:pt x="0" y="415156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pPr rtl="0"/>
            <a:r>
              <a:rPr lang="fr-FR" noProof="0"/>
              <a:t>Insérer une photo ici</a:t>
            </a:r>
          </a:p>
        </p:txBody>
      </p:sp>
      <p:sp>
        <p:nvSpPr>
          <p:cNvPr id="13" name="Espace réservé du texte 7">
            <a:extLst>
              <a:ext uri="{FF2B5EF4-FFF2-40B4-BE49-F238E27FC236}">
                <a16:creationId xmlns="" xmlns:a16="http://schemas.microsoft.com/office/drawing/2014/main" id="{5FD77643-24B8-4D2F-9CCC-3BCE807F70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4800" y="4246790"/>
            <a:ext cx="3581400" cy="2081213"/>
          </a:xfrm>
          <a:prstGeom prst="rect">
            <a:avLst/>
          </a:prstGeom>
        </p:spPr>
        <p:txBody>
          <a:bodyPr rtlCol="0" anchor="ctr"/>
          <a:lstStyle>
            <a:lvl1pPr marL="0" indent="0">
              <a:buNone/>
              <a:defRPr/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</p:spTree>
    <p:extLst>
      <p:ext uri="{BB962C8B-B14F-4D97-AF65-F5344CB8AC3E}">
        <p14:creationId xmlns:p14="http://schemas.microsoft.com/office/powerpoint/2010/main" val="3886261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="" xmlns:a16="http://schemas.microsoft.com/office/drawing/2014/main" id="{6F70B09C-1A53-4C73-9FD8-708C7D95829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grpSp>
        <p:nvGrpSpPr>
          <p:cNvPr id="90" name="Groupe 89">
            <a:extLst>
              <a:ext uri="{FF2B5EF4-FFF2-40B4-BE49-F238E27FC236}">
                <a16:creationId xmlns="" xmlns:a16="http://schemas.microsoft.com/office/drawing/2014/main" id="{D14DE831-4B4E-4AF3-B187-9206DACDB7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91" name="Connecteur droit 90">
              <a:extLst>
                <a:ext uri="{FF2B5EF4-FFF2-40B4-BE49-F238E27FC236}">
                  <a16:creationId xmlns="" xmlns:a16="http://schemas.microsoft.com/office/drawing/2014/main" id="{D771390A-8381-4353-8D62-C0DD79BC28F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="" xmlns:a16="http://schemas.microsoft.com/office/drawing/2014/main" id="{232E81AB-5D89-4A83-948B-6072C2DEE62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="" xmlns:a16="http://schemas.microsoft.com/office/drawing/2014/main" id="{0FCC4A04-2321-4CD3-92B2-027B2CBD29B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="" xmlns:a16="http://schemas.microsoft.com/office/drawing/2014/main" id="{BA7BC130-410F-4CC7-B9FD-E7C4C01F0C0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="" xmlns:a16="http://schemas.microsoft.com/office/drawing/2014/main" id="{2E0CFD6B-8DE1-46B9-8FE3-AB225A6719F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="" xmlns:a16="http://schemas.microsoft.com/office/drawing/2014/main" id="{00DD451B-8273-4E41-830F-75FD094A2C5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="" xmlns:a16="http://schemas.microsoft.com/office/drawing/2014/main" id="{02381626-BACB-4F9A-B456-31C696CBF2DA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="" xmlns:a16="http://schemas.microsoft.com/office/drawing/2014/main" id="{26BD6855-6DB8-463B-9145-BA9CF824252B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="" xmlns:a16="http://schemas.microsoft.com/office/drawing/2014/main" id="{71628876-83EE-4DC7-8869-F56C4D143E4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="" xmlns:a16="http://schemas.microsoft.com/office/drawing/2014/main" id="{35031072-625B-4FC2-A7AF-A25668B28834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="" xmlns:a16="http://schemas.microsoft.com/office/drawing/2014/main" id="{F929441C-AEB2-42CA-8577-3203F43FEB0E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="" xmlns:a16="http://schemas.microsoft.com/office/drawing/2014/main" id="{19CA70B7-031F-4092-B4FA-4A90532B5036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="" xmlns:a16="http://schemas.microsoft.com/office/drawing/2014/main" id="{9E85C53C-39CA-4C00-B01E-8C5674BAF03D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="" xmlns:a16="http://schemas.microsoft.com/office/drawing/2014/main" id="{A28812B8-C920-4FEC-AB94-4B5D8B478A67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="" xmlns:a16="http://schemas.microsoft.com/office/drawing/2014/main" id="{98A158BC-BDC0-4D6B-8006-BBDF7041EDD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="" xmlns:a16="http://schemas.microsoft.com/office/drawing/2014/main" id="{9EB0F122-2776-4058-B989-F3BAFDA95F5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="" xmlns:a16="http://schemas.microsoft.com/office/drawing/2014/main" id="{0F9018F4-E93E-4825-B7D6-94648C22CE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="" xmlns:a16="http://schemas.microsoft.com/office/drawing/2014/main" id="{D4F7E653-1B6A-4AEE-998A-D7B535D02D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="" xmlns:a16="http://schemas.microsoft.com/office/drawing/2014/main" id="{5A1439AF-AC90-41E1-885A-7E869844D4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="" xmlns:a16="http://schemas.microsoft.com/office/drawing/2014/main" id="{E0A50FF0-A246-4674-BCF4-476255BEC1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="" xmlns:a16="http://schemas.microsoft.com/office/drawing/2014/main" id="{E1885235-40A5-43E7-B9FA-DD4B5D22E2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="" xmlns:a16="http://schemas.microsoft.com/office/drawing/2014/main" id="{0C816EA7-5943-42BE-858C-AF2089001A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="" xmlns:a16="http://schemas.microsoft.com/office/drawing/2014/main" id="{709DD2EF-AD5F-4463-BAFC-E7F6F3402C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="" xmlns:a16="http://schemas.microsoft.com/office/drawing/2014/main" id="{CFB6B983-6B14-43E0-9CE4-22E97309D8F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="" xmlns:a16="http://schemas.microsoft.com/office/drawing/2014/main" id="{9AAB25A3-8A3B-4279-AACD-37DD3FCAAF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="" xmlns:a16="http://schemas.microsoft.com/office/drawing/2014/main" id="{63B2619E-3696-48DC-80B3-6E827F432F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="" xmlns:a16="http://schemas.microsoft.com/office/drawing/2014/main" id="{99B75BCC-DBCB-4C72-A90A-E950FDF7D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="" xmlns:a16="http://schemas.microsoft.com/office/drawing/2014/main" id="{8070D7F8-AC6B-4E63-9681-742BE98272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="" xmlns:a16="http://schemas.microsoft.com/office/drawing/2014/main" id="{E11D8428-90D3-4548-AA28-A6F9C1B921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00C71E3-446B-4C21-B7C7-B8872FBB5C2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77" name="Triangle rectangle 76">
            <a:extLst>
              <a:ext uri="{FF2B5EF4-FFF2-40B4-BE49-F238E27FC236}">
                <a16:creationId xmlns="" xmlns:a16="http://schemas.microsoft.com/office/drawing/2014/main" id="{4E3D1D5C-A81E-44CF-B721-6FBE693599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3" name="Titre 2">
            <a:extLst>
              <a:ext uri="{FF2B5EF4-FFF2-40B4-BE49-F238E27FC236}">
                <a16:creationId xmlns="" xmlns:a16="http://schemas.microsoft.com/office/drawing/2014/main" id="{285F7FBB-B77A-47E6-9B07-5B0A0E9B5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814" y="456532"/>
            <a:ext cx="10656372" cy="1126426"/>
          </a:xfrm>
          <a:prstGeom prst="rect">
            <a:avLst/>
          </a:prstGeom>
        </p:spPr>
        <p:txBody>
          <a:bodyPr rtlCol="0"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82" name="Espace réservé du texte 81">
            <a:extLst>
              <a:ext uri="{FF2B5EF4-FFF2-40B4-BE49-F238E27FC236}">
                <a16:creationId xmlns="" xmlns:a16="http://schemas.microsoft.com/office/drawing/2014/main" id="{8D29AE11-25A6-4A91-94C1-6A26AB6CA3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7390" y="1816398"/>
            <a:ext cx="516413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Insérer un sous-titre ici</a:t>
            </a:r>
          </a:p>
        </p:txBody>
      </p:sp>
      <p:sp>
        <p:nvSpPr>
          <p:cNvPr id="85" name="Espace réservé du texte 84">
            <a:extLst>
              <a:ext uri="{FF2B5EF4-FFF2-40B4-BE49-F238E27FC236}">
                <a16:creationId xmlns="" xmlns:a16="http://schemas.microsoft.com/office/drawing/2014/main" id="{8BC29F00-8301-4CEE-BA06-1D534F4970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6913" y="2597976"/>
            <a:ext cx="516413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Insérer du texte ici</a:t>
            </a:r>
          </a:p>
        </p:txBody>
      </p:sp>
      <p:sp>
        <p:nvSpPr>
          <p:cNvPr id="83" name="Espace réservé du texte 81">
            <a:extLst>
              <a:ext uri="{FF2B5EF4-FFF2-40B4-BE49-F238E27FC236}">
                <a16:creationId xmlns="" xmlns:a16="http://schemas.microsoft.com/office/drawing/2014/main" id="{348078F7-442A-4846-A477-54C056EEA0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156" y="1816398"/>
            <a:ext cx="516413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Insérer un sous-titre ici</a:t>
            </a:r>
          </a:p>
        </p:txBody>
      </p:sp>
      <p:sp>
        <p:nvSpPr>
          <p:cNvPr id="86" name="Espace réservé du texte 84">
            <a:extLst>
              <a:ext uri="{FF2B5EF4-FFF2-40B4-BE49-F238E27FC236}">
                <a16:creationId xmlns="" xmlns:a16="http://schemas.microsoft.com/office/drawing/2014/main" id="{20846AFB-4D65-421E-BDFC-A127A1D588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156" y="2597976"/>
            <a:ext cx="516413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Insérer du texte ici</a:t>
            </a:r>
          </a:p>
        </p:txBody>
      </p:sp>
      <p:sp>
        <p:nvSpPr>
          <p:cNvPr id="87" name="Espace réservé de la date 3">
            <a:extLst>
              <a:ext uri="{FF2B5EF4-FFF2-40B4-BE49-F238E27FC236}">
                <a16:creationId xmlns="" xmlns:a16="http://schemas.microsoft.com/office/drawing/2014/main" id="{4E14FBED-7310-4E87-BFA7-050A91D1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CC8EEE74-BB07-614A-BE75-351E9E375FB9}" type="datetime1">
              <a:rPr lang="fr-MA" noProof="0" smtClean="0"/>
              <a:t>23/07/2025</a:t>
            </a:fld>
            <a:endParaRPr lang="fr-FR" noProof="0"/>
          </a:p>
        </p:txBody>
      </p:sp>
      <p:sp>
        <p:nvSpPr>
          <p:cNvPr id="88" name="Espace réservé du pied de page 4">
            <a:extLst>
              <a:ext uri="{FF2B5EF4-FFF2-40B4-BE49-F238E27FC236}">
                <a16:creationId xmlns="" xmlns:a16="http://schemas.microsoft.com/office/drawing/2014/main" id="{9D4E6D47-8B2E-4566-8B9E-294FAA0E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Méthodologie &amp; Didactique </a:t>
            </a:r>
            <a:br>
              <a:rPr lang="fr-FR" noProof="0"/>
            </a:br>
            <a:r>
              <a:rPr lang="fr-FR" noProof="0"/>
              <a:t>des APS</a:t>
            </a:r>
          </a:p>
        </p:txBody>
      </p:sp>
      <p:sp>
        <p:nvSpPr>
          <p:cNvPr id="89" name="Espace réservé du numéro de diapositive 5">
            <a:extLst>
              <a:ext uri="{FF2B5EF4-FFF2-40B4-BE49-F238E27FC236}">
                <a16:creationId xmlns="" xmlns:a16="http://schemas.microsoft.com/office/drawing/2014/main" id="{100CAC88-3775-4C14-ABE2-A6DBB513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9181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="" xmlns:a16="http://schemas.microsoft.com/office/drawing/2014/main" id="{91CF620B-CA95-44EA-ABB7-3C0D72771D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="" xmlns:a16="http://schemas.microsoft.com/office/drawing/2014/main" id="{25C8A854-6AD5-4EA8-ADB0-B4224410C3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grpSp>
        <p:nvGrpSpPr>
          <p:cNvPr id="87" name="Groupe 86">
            <a:extLst>
              <a:ext uri="{FF2B5EF4-FFF2-40B4-BE49-F238E27FC236}">
                <a16:creationId xmlns="" xmlns:a16="http://schemas.microsoft.com/office/drawing/2014/main" id="{3A155F89-2CC8-4507-9CAF-52B9C04F1C0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88" name="Connecteur droit 87">
              <a:extLst>
                <a:ext uri="{FF2B5EF4-FFF2-40B4-BE49-F238E27FC236}">
                  <a16:creationId xmlns="" xmlns:a16="http://schemas.microsoft.com/office/drawing/2014/main" id="{8BD4B67D-F11A-42B5-AD36-64E83998332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>
              <a:extLst>
                <a:ext uri="{FF2B5EF4-FFF2-40B4-BE49-F238E27FC236}">
                  <a16:creationId xmlns="" xmlns:a16="http://schemas.microsoft.com/office/drawing/2014/main" id="{D6D992C2-C73A-4020-AB80-910ABD8B66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="" xmlns:a16="http://schemas.microsoft.com/office/drawing/2014/main" id="{CFE2C1AC-3C9C-4E6F-AB7D-796BB42A793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="" xmlns:a16="http://schemas.microsoft.com/office/drawing/2014/main" id="{274DEF58-5490-4294-BAB9-82EDB4B685B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="" xmlns:a16="http://schemas.microsoft.com/office/drawing/2014/main" id="{36C22FA6-2BFF-4A17-A8A3-6D0DF06B1F11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="" xmlns:a16="http://schemas.microsoft.com/office/drawing/2014/main" id="{F6D8CA74-FFC2-4419-A69D-5FA13927B46F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="" xmlns:a16="http://schemas.microsoft.com/office/drawing/2014/main" id="{A324DD6D-F6AE-4E1F-898D-939DCF98FC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="" xmlns:a16="http://schemas.microsoft.com/office/drawing/2014/main" id="{0E0F22C7-C523-4F27-A682-25E22C10A4B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="" xmlns:a16="http://schemas.microsoft.com/office/drawing/2014/main" id="{D8C830C3-0BFC-4AA7-872B-FF1C785DBB5E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="" xmlns:a16="http://schemas.microsoft.com/office/drawing/2014/main" id="{C33F1ADE-8ECD-4FC1-8B6A-DE1C1675B95C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="" xmlns:a16="http://schemas.microsoft.com/office/drawing/2014/main" id="{13D25F39-5E7A-43D1-B675-629B3393384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="" xmlns:a16="http://schemas.microsoft.com/office/drawing/2014/main" id="{F9FBA4B2-FB49-4B68-ABBB-19B47CCAF2EC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="" xmlns:a16="http://schemas.microsoft.com/office/drawing/2014/main" id="{631B16C3-0946-4E2F-9275-87F95C25C0E6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="" xmlns:a16="http://schemas.microsoft.com/office/drawing/2014/main" id="{6160A9E2-9353-4FC1-9099-E56AEFE6C02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="" xmlns:a16="http://schemas.microsoft.com/office/drawing/2014/main" id="{501D6BDE-C806-4832-BFE5-B43692D4EC54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="" xmlns:a16="http://schemas.microsoft.com/office/drawing/2014/main" id="{C13E0E13-B29D-4A6F-BD03-B4B74E5C9F8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="" xmlns:a16="http://schemas.microsoft.com/office/drawing/2014/main" id="{99062266-EA73-40C1-B2BA-84A5B170C4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="" xmlns:a16="http://schemas.microsoft.com/office/drawing/2014/main" id="{98CA1C91-AC4A-4ECC-ABBE-F95A0D71639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="" xmlns:a16="http://schemas.microsoft.com/office/drawing/2014/main" id="{D9ED7D18-4C21-4EC7-A69E-F217BB037F4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="" xmlns:a16="http://schemas.microsoft.com/office/drawing/2014/main" id="{3DE6646E-0507-49D1-BC5A-96FDF97E8D4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="" xmlns:a16="http://schemas.microsoft.com/office/drawing/2014/main" id="{880A6265-73D5-4AFE-B003-E79690762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="" xmlns:a16="http://schemas.microsoft.com/office/drawing/2014/main" id="{C5FF6B8A-5930-4909-A84D-9D86FAAEA4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="" xmlns:a16="http://schemas.microsoft.com/office/drawing/2014/main" id="{0BE97C02-B5E8-4E85-AB2D-1B144728C6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="" xmlns:a16="http://schemas.microsoft.com/office/drawing/2014/main" id="{9E0D9532-E4F7-4181-B732-B402D7E9293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="" xmlns:a16="http://schemas.microsoft.com/office/drawing/2014/main" id="{E0FED504-48F9-42AE-8C1D-18ABEA360C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="" xmlns:a16="http://schemas.microsoft.com/office/drawing/2014/main" id="{761B5F04-4827-493D-8CDB-8FC1F21F86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="" xmlns:a16="http://schemas.microsoft.com/office/drawing/2014/main" id="{A4D02F9F-A9FF-4569-B1CF-3D5B0B8A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="" xmlns:a16="http://schemas.microsoft.com/office/drawing/2014/main" id="{EE699586-9F40-4AEA-B070-FBBD177533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="" xmlns:a16="http://schemas.microsoft.com/office/drawing/2014/main" id="{4D4BD64C-0BF9-4084-8C20-90D20EA6B6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CC3AD463-404C-4576-AC21-F255829532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0" name="Triangle rectangle 119">
            <a:extLst>
              <a:ext uri="{FF2B5EF4-FFF2-40B4-BE49-F238E27FC236}">
                <a16:creationId xmlns="" xmlns:a16="http://schemas.microsoft.com/office/drawing/2014/main" id="{2A73DFF6-076E-4BBC-9CDB-E1B24D9B6C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C9DE89C6-E571-4739-8BA7-D97BDCD1D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268" y="441042"/>
            <a:ext cx="9323464" cy="1162258"/>
          </a:xfrm>
          <a:prstGeom prst="rect">
            <a:avLst/>
          </a:prstGeom>
        </p:spPr>
        <p:txBody>
          <a:bodyPr rtlCol="0"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121" name="Espace réservé du texte 81">
            <a:extLst>
              <a:ext uri="{FF2B5EF4-FFF2-40B4-BE49-F238E27FC236}">
                <a16:creationId xmlns="" xmlns:a16="http://schemas.microsoft.com/office/drawing/2014/main" id="{24221B82-BDC2-43E4-9DC3-109392FCBF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9757" y="1816398"/>
            <a:ext cx="366135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Insérer un sous-titre ici</a:t>
            </a:r>
          </a:p>
        </p:txBody>
      </p:sp>
      <p:sp>
        <p:nvSpPr>
          <p:cNvPr id="123" name="Espace réservé du texte 84">
            <a:extLst>
              <a:ext uri="{FF2B5EF4-FFF2-40B4-BE49-F238E27FC236}">
                <a16:creationId xmlns="" xmlns:a16="http://schemas.microsoft.com/office/drawing/2014/main" id="{F064B050-C9E2-4CBD-8063-8F72369DEA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9280" y="2595913"/>
            <a:ext cx="366135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Insérer du texte ici</a:t>
            </a:r>
          </a:p>
        </p:txBody>
      </p:sp>
      <p:sp>
        <p:nvSpPr>
          <p:cNvPr id="132" name="Espace réservé du texte 81">
            <a:extLst>
              <a:ext uri="{FF2B5EF4-FFF2-40B4-BE49-F238E27FC236}">
                <a16:creationId xmlns="" xmlns:a16="http://schemas.microsoft.com/office/drawing/2014/main" id="{AB4DD233-B719-42EE-AE0F-930CABD5AA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51938" y="1822941"/>
            <a:ext cx="366135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Insérer un sous-titre ici</a:t>
            </a:r>
          </a:p>
        </p:txBody>
      </p:sp>
      <p:sp>
        <p:nvSpPr>
          <p:cNvPr id="133" name="Espace réservé du texte 84">
            <a:extLst>
              <a:ext uri="{FF2B5EF4-FFF2-40B4-BE49-F238E27FC236}">
                <a16:creationId xmlns="" xmlns:a16="http://schemas.microsoft.com/office/drawing/2014/main" id="{E2F4A9D6-F113-40C1-B3C8-A9BDB287726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1461" y="2602456"/>
            <a:ext cx="366135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Insérer du texte ici</a:t>
            </a:r>
          </a:p>
        </p:txBody>
      </p:sp>
      <p:sp>
        <p:nvSpPr>
          <p:cNvPr id="134" name="Espace réservé du texte 81">
            <a:extLst>
              <a:ext uri="{FF2B5EF4-FFF2-40B4-BE49-F238E27FC236}">
                <a16:creationId xmlns="" xmlns:a16="http://schemas.microsoft.com/office/drawing/2014/main" id="{B5E6D4D3-9E8F-4D92-B05A-7E9BBD7594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642" y="1822661"/>
            <a:ext cx="366135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Insérer un sous-titre ici</a:t>
            </a:r>
          </a:p>
        </p:txBody>
      </p:sp>
      <p:sp>
        <p:nvSpPr>
          <p:cNvPr id="135" name="Espace réservé du texte 84">
            <a:extLst>
              <a:ext uri="{FF2B5EF4-FFF2-40B4-BE49-F238E27FC236}">
                <a16:creationId xmlns="" xmlns:a16="http://schemas.microsoft.com/office/drawing/2014/main" id="{9C80C61E-A8B2-4011-AE18-0294FFF889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165" y="2602176"/>
            <a:ext cx="366135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Insérer du texte ici</a:t>
            </a:r>
          </a:p>
        </p:txBody>
      </p:sp>
      <p:sp>
        <p:nvSpPr>
          <p:cNvPr id="125" name="Espace réservé de la date 3">
            <a:extLst>
              <a:ext uri="{FF2B5EF4-FFF2-40B4-BE49-F238E27FC236}">
                <a16:creationId xmlns="" xmlns:a16="http://schemas.microsoft.com/office/drawing/2014/main" id="{DEB76336-3978-4E04-820F-CCD4115F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2295D647-7FEB-B14C-9581-EF79E61B9A2A}" type="datetime1">
              <a:rPr lang="fr-MA" noProof="0" smtClean="0"/>
              <a:t>23/07/2025</a:t>
            </a:fld>
            <a:endParaRPr lang="fr-FR" noProof="0"/>
          </a:p>
        </p:txBody>
      </p:sp>
      <p:sp>
        <p:nvSpPr>
          <p:cNvPr id="126" name="Espace réservé du pied de page 4">
            <a:extLst>
              <a:ext uri="{FF2B5EF4-FFF2-40B4-BE49-F238E27FC236}">
                <a16:creationId xmlns="" xmlns:a16="http://schemas.microsoft.com/office/drawing/2014/main" id="{296D1F50-7662-4B72-8D59-73594E51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Méthodologie &amp; Didactique </a:t>
            </a:r>
            <a:br>
              <a:rPr lang="fr-FR" noProof="0"/>
            </a:br>
            <a:r>
              <a:rPr lang="fr-FR" noProof="0"/>
              <a:t>des APS</a:t>
            </a:r>
          </a:p>
        </p:txBody>
      </p:sp>
      <p:sp>
        <p:nvSpPr>
          <p:cNvPr id="127" name="Espace réservé du numéro de diapositive 5">
            <a:extLst>
              <a:ext uri="{FF2B5EF4-FFF2-40B4-BE49-F238E27FC236}">
                <a16:creationId xmlns="" xmlns:a16="http://schemas.microsoft.com/office/drawing/2014/main" id="{DEDEAF7E-D577-4B93-BAE4-358F8963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1164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="" xmlns:a16="http://schemas.microsoft.com/office/drawing/2014/main" id="{4987528D-293D-419F-B6B1-A104443B2F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AA467263-FC60-4269-BE10-A00F3AE96A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53" name="Triangle rectangle 52">
            <a:extLst>
              <a:ext uri="{FF2B5EF4-FFF2-40B4-BE49-F238E27FC236}">
                <a16:creationId xmlns="" xmlns:a16="http://schemas.microsoft.com/office/drawing/2014/main" id="{0A2143FD-5B7E-4844-9056-07C72D17C9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4" name="Organigramme : Document 53">
            <a:extLst>
              <a:ext uri="{FF2B5EF4-FFF2-40B4-BE49-F238E27FC236}">
                <a16:creationId xmlns="" xmlns:a16="http://schemas.microsoft.com/office/drawing/2014/main" id="{FD193356-2BA7-4BBE-A881-735188BBDB3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grpSp>
        <p:nvGrpSpPr>
          <p:cNvPr id="55" name="Groupe 54">
            <a:extLst>
              <a:ext uri="{FF2B5EF4-FFF2-40B4-BE49-F238E27FC236}">
                <a16:creationId xmlns="" xmlns:a16="http://schemas.microsoft.com/office/drawing/2014/main" id="{BABB6A4E-AAF5-46BC-AF70-EFB826898F0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Connecteur droit 55">
              <a:extLst>
                <a:ext uri="{FF2B5EF4-FFF2-40B4-BE49-F238E27FC236}">
                  <a16:creationId xmlns="" xmlns:a16="http://schemas.microsoft.com/office/drawing/2014/main" id="{5098CE0A-07AF-475D-847B-BC2C09B11257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="" xmlns:a16="http://schemas.microsoft.com/office/drawing/2014/main" id="{0FAF8888-5C58-4210-9B6C-8453116F89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="" xmlns:a16="http://schemas.microsoft.com/office/drawing/2014/main" id="{E55DA967-527D-4EF5-BC5B-C9A4D0AE670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="" xmlns:a16="http://schemas.microsoft.com/office/drawing/2014/main" id="{AD4B90F1-FA63-44F8-AFBD-EAA664F266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="" xmlns:a16="http://schemas.microsoft.com/office/drawing/2014/main" id="{779BC52E-5A86-4380-BDBD-4A8C8F79F3D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="" xmlns:a16="http://schemas.microsoft.com/office/drawing/2014/main" id="{7518DD47-B72F-4572-8652-594CB38C7C77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="" xmlns:a16="http://schemas.microsoft.com/office/drawing/2014/main" id="{6BB75A49-D451-4D82-A22C-FF0946E6DED9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="" xmlns:a16="http://schemas.microsoft.com/office/drawing/2014/main" id="{0BCB1FB9-CC9B-48F2-90C3-821F3F616C17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="" xmlns:a16="http://schemas.microsoft.com/office/drawing/2014/main" id="{A6D00A7D-DC23-4315-9EC0-B669EB491DB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="" xmlns:a16="http://schemas.microsoft.com/office/drawing/2014/main" id="{3E76C2DE-1D31-4289-AE7D-6C34B9BEE7E0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="" xmlns:a16="http://schemas.microsoft.com/office/drawing/2014/main" id="{B62E9492-F409-482D-B645-10FF6AC41AF9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="" xmlns:a16="http://schemas.microsoft.com/office/drawing/2014/main" id="{62DC565F-0CA2-4501-8213-735FFE3DF6B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="" xmlns:a16="http://schemas.microsoft.com/office/drawing/2014/main" id="{7E5A3D38-7FDD-4709-88C6-590F3E5AEA78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="" xmlns:a16="http://schemas.microsoft.com/office/drawing/2014/main" id="{3F34FB10-A2A2-42BE-89D3-59CDCDF82C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="" xmlns:a16="http://schemas.microsoft.com/office/drawing/2014/main" id="{A0EB0B65-231B-4586-AB6F-5AB3DE9FAADA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="" xmlns:a16="http://schemas.microsoft.com/office/drawing/2014/main" id="{519DB94B-4BD3-4672-BD6B-3994D5B9C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="" xmlns:a16="http://schemas.microsoft.com/office/drawing/2014/main" id="{6806E7D0-A3FD-43BC-B099-D9AD77116F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="" xmlns:a16="http://schemas.microsoft.com/office/drawing/2014/main" id="{F9D3F4C0-B895-47F1-B38A-1D86C2396A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="" xmlns:a16="http://schemas.microsoft.com/office/drawing/2014/main" id="{52FA5DF4-DE8F-4EF8-BC50-0BDA1ED6BA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="" xmlns:a16="http://schemas.microsoft.com/office/drawing/2014/main" id="{741CF04F-8C94-4781-839F-DCABB2D7BC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="" xmlns:a16="http://schemas.microsoft.com/office/drawing/2014/main" id="{508DF419-049D-4C31-BE0A-E5F9FADA510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="" xmlns:a16="http://schemas.microsoft.com/office/drawing/2014/main" id="{9619C9CF-0817-4920-8D58-4983252BD9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="" xmlns:a16="http://schemas.microsoft.com/office/drawing/2014/main" id="{7A5B031B-FA3D-4738-BB48-5143A29B800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="" xmlns:a16="http://schemas.microsoft.com/office/drawing/2014/main" id="{94D8098E-5CEA-4903-A146-23D553F698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="" xmlns:a16="http://schemas.microsoft.com/office/drawing/2014/main" id="{DA900A38-58AC-40D4-896C-5B66E97123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="" xmlns:a16="http://schemas.microsoft.com/office/drawing/2014/main" id="{53E623E7-180E-4DB5-91B3-48CE8414D8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="" xmlns:a16="http://schemas.microsoft.com/office/drawing/2014/main" id="{6C3F2957-4A6D-4C53-A2BC-0ED300AE530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>
              <a:extLst>
                <a:ext uri="{FF2B5EF4-FFF2-40B4-BE49-F238E27FC236}">
                  <a16:creationId xmlns="" xmlns:a16="http://schemas.microsoft.com/office/drawing/2014/main" id="{29A34577-91E4-43A1-965D-0E340D1398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="" xmlns:a16="http://schemas.microsoft.com/office/drawing/2014/main" id="{2C7E108E-58D2-4FB5-AFA0-27A86DA9630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38B22350-AB76-4020-9872-4E63DFBF96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04" y="689389"/>
            <a:ext cx="5465225" cy="2637455"/>
          </a:xfrm>
          <a:prstGeom prst="rect">
            <a:avLst/>
          </a:prstGeom>
        </p:spPr>
        <p:txBody>
          <a:bodyPr rtlCol="0"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86" name="Sous-titre 2">
            <a:extLst>
              <a:ext uri="{FF2B5EF4-FFF2-40B4-BE49-F238E27FC236}">
                <a16:creationId xmlns="" xmlns:a16="http://schemas.microsoft.com/office/drawing/2014/main" id="{89A872D6-4D76-4CD1-9873-C29D72DF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</a:lstStyle>
          <a:p>
            <a:pPr algn="l" rtl="0">
              <a:lnSpc>
                <a:spcPct val="110000"/>
              </a:lnSpc>
            </a:pPr>
            <a:r>
              <a:rPr lang="fr-FR" noProof="0">
                <a:solidFill>
                  <a:schemeClr val="tx2">
                    <a:alpha val="80000"/>
                  </a:schemeClr>
                </a:solidFill>
              </a:rPr>
              <a:t>Modifiez le style des sous-titres du masque</a:t>
            </a:r>
          </a:p>
        </p:txBody>
      </p:sp>
      <p:sp>
        <p:nvSpPr>
          <p:cNvPr id="91" name="Espace réservé de la date 3">
            <a:extLst>
              <a:ext uri="{FF2B5EF4-FFF2-40B4-BE49-F238E27FC236}">
                <a16:creationId xmlns="" xmlns:a16="http://schemas.microsoft.com/office/drawing/2014/main" id="{4986AE78-551F-477B-AF47-E26167A6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3F609B81-FBD0-084C-B6F4-8EDC43B6ED21}" type="datetime1">
              <a:rPr lang="fr-MA" noProof="0" smtClean="0"/>
              <a:t>23/07/2025</a:t>
            </a:fld>
            <a:endParaRPr lang="fr-FR" noProof="0"/>
          </a:p>
        </p:txBody>
      </p:sp>
      <p:sp>
        <p:nvSpPr>
          <p:cNvPr id="47" name="Espace réservé d’image 4">
            <a:extLst>
              <a:ext uri="{FF2B5EF4-FFF2-40B4-BE49-F238E27FC236}">
                <a16:creationId xmlns="" xmlns:a16="http://schemas.microsoft.com/office/drawing/2014/main" id="{5C9DFB21-140A-4BCA-8D67-8581312FE9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6630" y="443884"/>
            <a:ext cx="5909831" cy="5879389"/>
          </a:xfrm>
          <a:prstGeom prst="ellipse">
            <a:avLst/>
          </a:prstGeom>
        </p:spPr>
        <p:txBody>
          <a:bodyPr rtlCol="0" anchor="ctr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92" name="Espace réservé du pied de page 4">
            <a:extLst>
              <a:ext uri="{FF2B5EF4-FFF2-40B4-BE49-F238E27FC236}">
                <a16:creationId xmlns="" xmlns:a16="http://schemas.microsoft.com/office/drawing/2014/main" id="{19C3F2E1-5471-4835-8A24-5F00674F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Méthodologie &amp; Didactique </a:t>
            </a:r>
            <a:br>
              <a:rPr lang="fr-FR" noProof="0"/>
            </a:br>
            <a:r>
              <a:rPr lang="fr-FR" noProof="0"/>
              <a:t>des APS</a:t>
            </a:r>
          </a:p>
        </p:txBody>
      </p:sp>
      <p:sp>
        <p:nvSpPr>
          <p:cNvPr id="93" name="Espace réservé du numéro de diapositive 5">
            <a:extLst>
              <a:ext uri="{FF2B5EF4-FFF2-40B4-BE49-F238E27FC236}">
                <a16:creationId xmlns="" xmlns:a16="http://schemas.microsoft.com/office/drawing/2014/main" id="{24B165E2-B012-4272-BBB2-66D70B29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1006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F033C-F20A-ED40-AD95-886A95FE6FD8}" type="datetime1">
              <a:rPr lang="fr-MA" smtClean="0"/>
              <a:t>23/07/2025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Méthodologie &amp; Didactique </a:t>
            </a:r>
            <a:br>
              <a:rPr lang="fr-FR" noProof="0"/>
            </a:br>
            <a:r>
              <a:rPr lang="fr-FR" noProof="0"/>
              <a:t>des APS</a:t>
            </a:r>
            <a:endParaRPr lang="fr-FR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2618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="" xmlns:a16="http://schemas.microsoft.com/office/drawing/2014/main" id="{0F25F0BC-3414-4A4E-82FD-7DE1761A55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136E80E-F44A-4A08-AD5C-C4E6E83A71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4" name="Forme libre : Forme 3">
            <a:extLst>
              <a:ext uri="{FF2B5EF4-FFF2-40B4-BE49-F238E27FC236}">
                <a16:creationId xmlns="" xmlns:a16="http://schemas.microsoft.com/office/drawing/2014/main" id="{C4F02106-B95B-4137-ABA0-DE89F93456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3107" y="-6055"/>
            <a:ext cx="12185786" cy="2656696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5" name="Triangle rectangle 4">
            <a:extLst>
              <a:ext uri="{FF2B5EF4-FFF2-40B4-BE49-F238E27FC236}">
                <a16:creationId xmlns="" xmlns:a16="http://schemas.microsoft.com/office/drawing/2014/main" id="{86F50E1B-B981-4FF3-B7D0-ED31A0707B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6903" y="3535448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6" name="Forme libre : Forme 5">
            <a:extLst>
              <a:ext uri="{FF2B5EF4-FFF2-40B4-BE49-F238E27FC236}">
                <a16:creationId xmlns="" xmlns:a16="http://schemas.microsoft.com/office/drawing/2014/main" id="{0AE35541-C201-4A8C-8E97-2CF46579AF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273" y="5198354"/>
            <a:ext cx="2602925" cy="1671572"/>
          </a:xfrm>
          <a:custGeom>
            <a:avLst/>
            <a:gdLst>
              <a:gd name="connsiteX0" fmla="*/ 281723 w 2602925"/>
              <a:gd name="connsiteY0" fmla="*/ 0 h 1671572"/>
              <a:gd name="connsiteX1" fmla="*/ 2538665 w 2602925"/>
              <a:gd name="connsiteY1" fmla="*/ 1496001 h 1671572"/>
              <a:gd name="connsiteX2" fmla="*/ 2602925 w 2602925"/>
              <a:gd name="connsiteY2" fmla="*/ 1671572 h 1671572"/>
              <a:gd name="connsiteX3" fmla="*/ 1714953 w 2602925"/>
              <a:gd name="connsiteY3" fmla="*/ 1671572 h 1671572"/>
              <a:gd name="connsiteX4" fmla="*/ 1633707 w 2602925"/>
              <a:gd name="connsiteY4" fmla="*/ 1537837 h 1671572"/>
              <a:gd name="connsiteX5" fmla="*/ 281722 w 2602925"/>
              <a:gd name="connsiteY5" fmla="*/ 818992 h 1671572"/>
              <a:gd name="connsiteX6" fmla="*/ 115019 w 2602925"/>
              <a:gd name="connsiteY6" fmla="*/ 827410 h 1671572"/>
              <a:gd name="connsiteX7" fmla="*/ 0 w 2602925"/>
              <a:gd name="connsiteY7" fmla="*/ 844964 h 1671572"/>
              <a:gd name="connsiteX8" fmla="*/ 0 w 2602925"/>
              <a:gd name="connsiteY8" fmla="*/ 17421 h 1671572"/>
              <a:gd name="connsiteX9" fmla="*/ 31283 w 2602925"/>
              <a:gd name="connsiteY9" fmla="*/ 12646 h 1671572"/>
              <a:gd name="connsiteX10" fmla="*/ 281723 w 2602925"/>
              <a:gd name="connsiteY10" fmla="*/ 0 h 167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925" h="1671572">
                <a:moveTo>
                  <a:pt x="281723" y="0"/>
                </a:moveTo>
                <a:cubicBezTo>
                  <a:pt x="1296311" y="0"/>
                  <a:pt x="2166821" y="616864"/>
                  <a:pt x="2538665" y="1496001"/>
                </a:cubicBezTo>
                <a:lnTo>
                  <a:pt x="2602925" y="1671572"/>
                </a:lnTo>
                <a:lnTo>
                  <a:pt x="1714953" y="1671572"/>
                </a:lnTo>
                <a:lnTo>
                  <a:pt x="1633707" y="1537837"/>
                </a:lnTo>
                <a:cubicBezTo>
                  <a:pt x="1340706" y="1104138"/>
                  <a:pt x="844514" y="818992"/>
                  <a:pt x="281722" y="818992"/>
                </a:cubicBezTo>
                <a:cubicBezTo>
                  <a:pt x="225443" y="818992"/>
                  <a:pt x="169830" y="821844"/>
                  <a:pt x="115019" y="827410"/>
                </a:cubicBezTo>
                <a:lnTo>
                  <a:pt x="0" y="844964"/>
                </a:lnTo>
                <a:lnTo>
                  <a:pt x="0" y="17421"/>
                </a:lnTo>
                <a:lnTo>
                  <a:pt x="31283" y="12646"/>
                </a:lnTo>
                <a:cubicBezTo>
                  <a:pt x="113626" y="4284"/>
                  <a:pt x="197174" y="0"/>
                  <a:pt x="28172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1"/>
              </a:solidFill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="" xmlns:a16="http://schemas.microsoft.com/office/drawing/2014/main" id="{2D77D8A9-52A9-426B-A7FA-8F0D57A038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" name="Connecteur droit 7">
              <a:extLst>
                <a:ext uri="{FF2B5EF4-FFF2-40B4-BE49-F238E27FC236}">
                  <a16:creationId xmlns="" xmlns:a16="http://schemas.microsoft.com/office/drawing/2014/main" id="{9FBA36D2-108E-4BCE-B00B-7AADE262EBA8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="" xmlns:a16="http://schemas.microsoft.com/office/drawing/2014/main" id="{87CCA430-E045-49A4-BBFA-58E62DB70C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="" xmlns:a16="http://schemas.microsoft.com/office/drawing/2014/main" id="{0A8F23F5-C38C-4F4D-AC9D-53EE5C805B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="" xmlns:a16="http://schemas.microsoft.com/office/drawing/2014/main" id="{E9F8BEAE-4D02-4E92-BF07-2B52C1DC6AAC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="" xmlns:a16="http://schemas.microsoft.com/office/drawing/2014/main" id="{1CECE1E3-E88F-4BF4-91A1-21CE42A919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="" xmlns:a16="http://schemas.microsoft.com/office/drawing/2014/main" id="{CF3597D0-8C2B-4DF1-A82D-B7AED489FAA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="" xmlns:a16="http://schemas.microsoft.com/office/drawing/2014/main" id="{988A03C0-2CF4-4311-BFE9-050460F9B2B4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="" xmlns:a16="http://schemas.microsoft.com/office/drawing/2014/main" id="{29DD4F0C-1AB6-4919-A06A-C33148C95772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="" xmlns:a16="http://schemas.microsoft.com/office/drawing/2014/main" id="{4F9DCDAB-1034-49DC-B20D-5B3AC4DDA949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="" xmlns:a16="http://schemas.microsoft.com/office/drawing/2014/main" id="{E03569C8-7E1D-4D32-880E-03A713BC8EC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="" xmlns:a16="http://schemas.microsoft.com/office/drawing/2014/main" id="{D787C248-294D-4430-9163-A18DB7A0E58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="" xmlns:a16="http://schemas.microsoft.com/office/drawing/2014/main" id="{B4E8BBE7-F812-4E02-8220-479D4B2E9DB2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="" xmlns:a16="http://schemas.microsoft.com/office/drawing/2014/main" id="{2AA42D07-05F3-4BE3-81BF-B5F84474EF1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="" xmlns:a16="http://schemas.microsoft.com/office/drawing/2014/main" id="{2E1C5E67-B32B-49DC-BF5E-D25C7CF208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="" xmlns:a16="http://schemas.microsoft.com/office/drawing/2014/main" id="{16B1788E-1754-47A2-853A-6FE39EEB1E0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="" xmlns:a16="http://schemas.microsoft.com/office/drawing/2014/main" id="{57682792-A763-4918-B362-26D487DE471E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="" xmlns:a16="http://schemas.microsoft.com/office/drawing/2014/main" id="{CD52BF25-0CAE-4903-A7E6-8A7768DD1F7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="" xmlns:a16="http://schemas.microsoft.com/office/drawing/2014/main" id="{6A14A49A-F4B0-444F-8BA5-9DC89AC760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="" xmlns:a16="http://schemas.microsoft.com/office/drawing/2014/main" id="{7D09471A-4DE2-47CD-AED8-27D5B1050B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="" xmlns:a16="http://schemas.microsoft.com/office/drawing/2014/main" id="{74C0A412-5D4A-44E9-9738-BD17D84887C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="" xmlns:a16="http://schemas.microsoft.com/office/drawing/2014/main" id="{32F41B69-68CE-41EF-BBED-1CD4FF7A9F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="" xmlns:a16="http://schemas.microsoft.com/office/drawing/2014/main" id="{53B5DECC-07DB-431C-88EC-3AEE965EC1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="" xmlns:a16="http://schemas.microsoft.com/office/drawing/2014/main" id="{66CE55D3-190F-47D1-98A6-D7281E51E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="" xmlns:a16="http://schemas.microsoft.com/office/drawing/2014/main" id="{A0324378-6046-45CC-A273-AE16EFF671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="" xmlns:a16="http://schemas.microsoft.com/office/drawing/2014/main" id="{0190AD03-D044-4A15-879F-BC87B702AB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="" xmlns:a16="http://schemas.microsoft.com/office/drawing/2014/main" id="{59B3C48A-196D-4BE2-A7CD-848178CCFC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="" xmlns:a16="http://schemas.microsoft.com/office/drawing/2014/main" id="{F4F5DF92-38A4-42C0-8492-7C34DBFEF3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="" xmlns:a16="http://schemas.microsoft.com/office/drawing/2014/main" id="{AC093942-8F5E-4520-8571-946A6E5CEBA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="" xmlns:a16="http://schemas.microsoft.com/office/drawing/2014/main" id="{A648E900-15FD-4793-A783-15BD868526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itre 1">
            <a:extLst>
              <a:ext uri="{FF2B5EF4-FFF2-40B4-BE49-F238E27FC236}">
                <a16:creationId xmlns="" xmlns:a16="http://schemas.microsoft.com/office/drawing/2014/main" id="{5DF337DA-C179-4649-9021-51ECBB84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>
              <a:lnSpc>
                <a:spcPct val="110000"/>
              </a:lnSpc>
            </a:pPr>
            <a:r>
              <a:rPr lang="fr-FR" noProof="0">
                <a:solidFill>
                  <a:schemeClr val="tx2"/>
                </a:solidFill>
                <a:cs typeface="Posterama" panose="020B0504020200020000" pitchFamily="34" charset="0"/>
              </a:rPr>
              <a:t>Modifiez le style du titre</a:t>
            </a:r>
          </a:p>
        </p:txBody>
      </p:sp>
      <p:sp>
        <p:nvSpPr>
          <p:cNvPr id="50" name="Espace réservé d’image 44">
            <a:extLst>
              <a:ext uri="{FF2B5EF4-FFF2-40B4-BE49-F238E27FC236}">
                <a16:creationId xmlns="" xmlns:a16="http://schemas.microsoft.com/office/drawing/2014/main" id="{CDAEDC08-93B5-4CC2-A77F-91F47AD1D7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0500" y="195263"/>
            <a:ext cx="5837238" cy="296068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Insérer une photo ici</a:t>
            </a:r>
          </a:p>
        </p:txBody>
      </p:sp>
      <p:sp>
        <p:nvSpPr>
          <p:cNvPr id="51" name="Espace réservé d’image 48">
            <a:extLst>
              <a:ext uri="{FF2B5EF4-FFF2-40B4-BE49-F238E27FC236}">
                <a16:creationId xmlns="" xmlns:a16="http://schemas.microsoft.com/office/drawing/2014/main" id="{C34DF4FD-6356-4CA5-9E6F-749666E2D4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4265" y="184840"/>
            <a:ext cx="5841996" cy="298719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Insérer une photo ici</a:t>
            </a:r>
          </a:p>
        </p:txBody>
      </p:sp>
      <p:sp>
        <p:nvSpPr>
          <p:cNvPr id="39" name="Espace réservé du contenu 38">
            <a:extLst>
              <a:ext uri="{FF2B5EF4-FFF2-40B4-BE49-F238E27FC236}">
                <a16:creationId xmlns="" xmlns:a16="http://schemas.microsoft.com/office/drawing/2014/main" id="{9C696AEE-49AB-4D07-90D6-AD190251723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9663" y="3525611"/>
            <a:ext cx="5816600" cy="272097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52" name="Espace réservé de la date 3">
            <a:extLst>
              <a:ext uri="{FF2B5EF4-FFF2-40B4-BE49-F238E27FC236}">
                <a16:creationId xmlns="" xmlns:a16="http://schemas.microsoft.com/office/drawing/2014/main" id="{CEABCB88-BA9F-47D3-A787-DF88895F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9332F5B1-3D8A-834B-9F13-989E049F5C6F}" type="datetime1">
              <a:rPr lang="fr-MA" noProof="0" smtClean="0"/>
              <a:t>23/07/2025</a:t>
            </a:fld>
            <a:endParaRPr lang="fr-FR" noProof="0"/>
          </a:p>
        </p:txBody>
      </p:sp>
      <p:sp>
        <p:nvSpPr>
          <p:cNvPr id="53" name="Espace réservé du pied de page 4">
            <a:extLst>
              <a:ext uri="{FF2B5EF4-FFF2-40B4-BE49-F238E27FC236}">
                <a16:creationId xmlns="" xmlns:a16="http://schemas.microsoft.com/office/drawing/2014/main" id="{6244155B-5D28-4D19-90C2-1FBB57AA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Méthodologie &amp; Didactique </a:t>
            </a:r>
            <a:br>
              <a:rPr lang="fr-FR" noProof="0"/>
            </a:br>
            <a:r>
              <a:rPr lang="fr-FR" noProof="0"/>
              <a:t>des APS</a:t>
            </a:r>
          </a:p>
        </p:txBody>
      </p:sp>
      <p:sp>
        <p:nvSpPr>
          <p:cNvPr id="54" name="Espace réservé du numéro de diapositive 5">
            <a:extLst>
              <a:ext uri="{FF2B5EF4-FFF2-40B4-BE49-F238E27FC236}">
                <a16:creationId xmlns="" xmlns:a16="http://schemas.microsoft.com/office/drawing/2014/main" id="{E2F1D5A7-A160-4678-8595-C5E21729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882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="" xmlns:a16="http://schemas.microsoft.com/office/drawing/2014/main" id="{88878880-76F2-45B5-916B-36E7EE2B1C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B75C3C8-6E32-4269-9316-DC942E00A4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4" name="Triangle rectangle 3">
            <a:extLst>
              <a:ext uri="{FF2B5EF4-FFF2-40B4-BE49-F238E27FC236}">
                <a16:creationId xmlns="" xmlns:a16="http://schemas.microsoft.com/office/drawing/2014/main" id="{247C2144-3704-461F-AEA4-5AD7F2A4BA9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5" name="Organigramme : Document 4">
            <a:extLst>
              <a:ext uri="{FF2B5EF4-FFF2-40B4-BE49-F238E27FC236}">
                <a16:creationId xmlns="" xmlns:a16="http://schemas.microsoft.com/office/drawing/2014/main" id="{5C2F4A0D-E022-45C1-A4F2-BDD40ECBB2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1"/>
              </a:solidFill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="" xmlns:a16="http://schemas.microsoft.com/office/drawing/2014/main" id="{3B95DAD1-C9F8-42EA-938C-AD799D0D1D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" name="Connecteur droit 6">
              <a:extLst>
                <a:ext uri="{FF2B5EF4-FFF2-40B4-BE49-F238E27FC236}">
                  <a16:creationId xmlns="" xmlns:a16="http://schemas.microsoft.com/office/drawing/2014/main" id="{CE106CB0-0456-42D2-9064-D8307EE2EE6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="" xmlns:a16="http://schemas.microsoft.com/office/drawing/2014/main" id="{B6564272-B469-4B76-89B3-EAE1C5EA55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="" xmlns:a16="http://schemas.microsoft.com/office/drawing/2014/main" id="{9C812937-53FC-4F40-9E1F-62BD5DC5C8E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="" xmlns:a16="http://schemas.microsoft.com/office/drawing/2014/main" id="{D5C30D30-0592-4A8D-9BFB-E39327DEB0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="" xmlns:a16="http://schemas.microsoft.com/office/drawing/2014/main" id="{B5EF5218-294E-41E0-B835-6CD21C0AB50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="" xmlns:a16="http://schemas.microsoft.com/office/drawing/2014/main" id="{64EAD817-B289-4780-AF71-3A814DA15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="" xmlns:a16="http://schemas.microsoft.com/office/drawing/2014/main" id="{015FE1B7-342F-44E3-9A5F-4320F4B56F1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="" xmlns:a16="http://schemas.microsoft.com/office/drawing/2014/main" id="{8F304BD3-68AC-49BC-8B74-71637404CE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="" xmlns:a16="http://schemas.microsoft.com/office/drawing/2014/main" id="{B0859D2C-72C4-411A-BD82-8368DDC03513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="" xmlns:a16="http://schemas.microsoft.com/office/drawing/2014/main" id="{7B22EA31-AED9-4314-8509-4087F82F11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="" xmlns:a16="http://schemas.microsoft.com/office/drawing/2014/main" id="{74E3D353-A425-4930-AC93-9A9F93EC07E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="" xmlns:a16="http://schemas.microsoft.com/office/drawing/2014/main" id="{E75827C0-9081-4304-98D0-28375902854E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="" xmlns:a16="http://schemas.microsoft.com/office/drawing/2014/main" id="{7FBC916B-3AAC-4825-8D0F-923D60C0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="" xmlns:a16="http://schemas.microsoft.com/office/drawing/2014/main" id="{13085D6A-11B7-416E-9A80-0855507129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="" xmlns:a16="http://schemas.microsoft.com/office/drawing/2014/main" id="{F1619986-89C6-4164-BD69-5117CB5E3D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="" xmlns:a16="http://schemas.microsoft.com/office/drawing/2014/main" id="{3D63A74F-F1A7-4546-BCB1-3C49033B344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="" xmlns:a16="http://schemas.microsoft.com/office/drawing/2014/main" id="{348BEE97-AC71-4466-82E9-05302D19D2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="" xmlns:a16="http://schemas.microsoft.com/office/drawing/2014/main" id="{BFB7EA87-48DE-40EC-97C4-1119D6E0BC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="" xmlns:a16="http://schemas.microsoft.com/office/drawing/2014/main" id="{6709E735-55F1-46BE-964B-17589798C4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="" xmlns:a16="http://schemas.microsoft.com/office/drawing/2014/main" id="{0AE224F2-AB69-40F3-83FC-5A1C2985F1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="" xmlns:a16="http://schemas.microsoft.com/office/drawing/2014/main" id="{10841DFB-48FF-4E4C-BD80-FAEDD9869C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="" xmlns:a16="http://schemas.microsoft.com/office/drawing/2014/main" id="{93F2079C-0840-41A3-B649-BFA2657D7F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="" xmlns:a16="http://schemas.microsoft.com/office/drawing/2014/main" id="{624F5B96-0C46-4542-959C-A0AB18C7DA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="" xmlns:a16="http://schemas.microsoft.com/office/drawing/2014/main" id="{87E7EDBA-8F85-4F7A-A17D-6B49A51D41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="" xmlns:a16="http://schemas.microsoft.com/office/drawing/2014/main" id="{043D3094-2C9C-4299-9065-669FFD8F5D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="" xmlns:a16="http://schemas.microsoft.com/office/drawing/2014/main" id="{DE307EDA-19A4-4312-920D-EC02D2A70C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="" xmlns:a16="http://schemas.microsoft.com/office/drawing/2014/main" id="{62953220-FAE3-4A55-B3C5-632C82C456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="" xmlns:a16="http://schemas.microsoft.com/office/drawing/2014/main" id="{72B2B007-553A-4A33-B077-9CA9D03133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="" xmlns:a16="http://schemas.microsoft.com/office/drawing/2014/main" id="{CE213DEB-4CFC-46B3-8DB4-77581E46552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re 1">
            <a:extLst>
              <a:ext uri="{FF2B5EF4-FFF2-40B4-BE49-F238E27FC236}">
                <a16:creationId xmlns="" xmlns:a16="http://schemas.microsoft.com/office/drawing/2014/main" id="{EBBBF2BB-36BE-45E7-A35B-260E76E7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rtl="0">
              <a:lnSpc>
                <a:spcPct val="110000"/>
              </a:lnSpc>
            </a:pPr>
            <a:r>
              <a:rPr lang="fr-FR" noProof="0">
                <a:solidFill>
                  <a:srgbClr val="FFFFFF"/>
                </a:solidFill>
                <a:cs typeface="Posterama" panose="020B0504020200020000" pitchFamily="34" charset="0"/>
              </a:rPr>
              <a:t>Modifiez le style du titre</a:t>
            </a:r>
          </a:p>
        </p:txBody>
      </p:sp>
      <p:sp>
        <p:nvSpPr>
          <p:cNvPr id="42" name="Espace réservé du contenu 38">
            <a:extLst>
              <a:ext uri="{FF2B5EF4-FFF2-40B4-BE49-F238E27FC236}">
                <a16:creationId xmlns="" xmlns:a16="http://schemas.microsoft.com/office/drawing/2014/main" id="{03257FF4-6F58-4A1E-866D-198569F917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44" name="Espace réservé d’image 42">
            <a:extLst>
              <a:ext uri="{FF2B5EF4-FFF2-40B4-BE49-F238E27FC236}">
                <a16:creationId xmlns="" xmlns:a16="http://schemas.microsoft.com/office/drawing/2014/main" id="{32195099-4E20-48F3-8272-F12592AD44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19875" y="725487"/>
            <a:ext cx="5388490" cy="551946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Insérer une photo ici</a:t>
            </a:r>
          </a:p>
        </p:txBody>
      </p:sp>
      <p:sp>
        <p:nvSpPr>
          <p:cNvPr id="39" name="Espace réservé de la date 3">
            <a:extLst>
              <a:ext uri="{FF2B5EF4-FFF2-40B4-BE49-F238E27FC236}">
                <a16:creationId xmlns="" xmlns:a16="http://schemas.microsoft.com/office/drawing/2014/main" id="{CFCED92E-6EA8-410D-90AD-DF0B229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fld id="{EFC539D7-C9B8-2549-BC5D-98281E6482B0}" type="datetime1">
              <a:rPr lang="fr-MA" noProof="0" smtClean="0"/>
              <a:t>23/07/2025</a:t>
            </a:fld>
            <a:endParaRPr lang="fr-FR" noProof="0"/>
          </a:p>
        </p:txBody>
      </p:sp>
      <p:sp>
        <p:nvSpPr>
          <p:cNvPr id="40" name="Espace réservé du pied de page 4">
            <a:extLst>
              <a:ext uri="{FF2B5EF4-FFF2-40B4-BE49-F238E27FC236}">
                <a16:creationId xmlns="" xmlns:a16="http://schemas.microsoft.com/office/drawing/2014/main" id="{FC6D7D3E-FCD8-42CA-A1BB-9112B55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Méthodologie &amp; Didactique </a:t>
            </a:r>
            <a:br>
              <a:rPr lang="fr-FR" noProof="0"/>
            </a:br>
            <a:r>
              <a:rPr lang="fr-FR" noProof="0"/>
              <a:t>des APS</a:t>
            </a:r>
          </a:p>
        </p:txBody>
      </p:sp>
      <p:sp>
        <p:nvSpPr>
          <p:cNvPr id="41" name="Espace réservé du numéro de diapositive 5">
            <a:extLst>
              <a:ext uri="{FF2B5EF4-FFF2-40B4-BE49-F238E27FC236}">
                <a16:creationId xmlns="" xmlns:a16="http://schemas.microsoft.com/office/drawing/2014/main" id="{A49CA3E6-DD23-4395-AE34-560EA112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fld id="{11A71338-8BA2-4C79-A6C5-5A8E30081D0C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4811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re 1">
            <a:extLst>
              <a:ext uri="{FF2B5EF4-FFF2-40B4-BE49-F238E27FC236}">
                <a16:creationId xmlns="" xmlns:a16="http://schemas.microsoft.com/office/drawing/2014/main" id="{0B54C968-9162-4E94-9F00-9921A4333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  <a:custGeom>
            <a:avLst/>
            <a:gdLst>
              <a:gd name="connsiteX0" fmla="*/ 0 w 5115291"/>
              <a:gd name="connsiteY0" fmla="*/ 0 h 6857989"/>
              <a:gd name="connsiteX1" fmla="*/ 5115291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115291"/>
              <a:gd name="connsiteY0" fmla="*/ 8467 h 6866456"/>
              <a:gd name="connsiteX1" fmla="*/ 5022158 w 5115291"/>
              <a:gd name="connsiteY1" fmla="*/ 0 h 6866456"/>
              <a:gd name="connsiteX2" fmla="*/ 5115291 w 5115291"/>
              <a:gd name="connsiteY2" fmla="*/ 6866456 h 6866456"/>
              <a:gd name="connsiteX3" fmla="*/ 0 w 5115291"/>
              <a:gd name="connsiteY3" fmla="*/ 6866456 h 6866456"/>
              <a:gd name="connsiteX4" fmla="*/ 0 w 5115291"/>
              <a:gd name="connsiteY4" fmla="*/ 8467 h 6866456"/>
              <a:gd name="connsiteX0" fmla="*/ 0 w 5115291"/>
              <a:gd name="connsiteY0" fmla="*/ 0 h 6857989"/>
              <a:gd name="connsiteX1" fmla="*/ 5013692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691024"/>
              <a:gd name="connsiteY0" fmla="*/ 0 h 6857989"/>
              <a:gd name="connsiteX1" fmla="*/ 5013692 w 5691024"/>
              <a:gd name="connsiteY1" fmla="*/ 0 h 6857989"/>
              <a:gd name="connsiteX2" fmla="*/ 5691024 w 5691024"/>
              <a:gd name="connsiteY2" fmla="*/ 3098800 h 6857989"/>
              <a:gd name="connsiteX3" fmla="*/ 5115291 w 5691024"/>
              <a:gd name="connsiteY3" fmla="*/ 6857989 h 6857989"/>
              <a:gd name="connsiteX4" fmla="*/ 0 w 5691024"/>
              <a:gd name="connsiteY4" fmla="*/ 6857989 h 6857989"/>
              <a:gd name="connsiteX5" fmla="*/ 0 w 5691024"/>
              <a:gd name="connsiteY5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68182"/>
              <a:gd name="connsiteY0" fmla="*/ 0 h 6866456"/>
              <a:gd name="connsiteX1" fmla="*/ 5013692 w 6168182"/>
              <a:gd name="connsiteY1" fmla="*/ 0 h 6866456"/>
              <a:gd name="connsiteX2" fmla="*/ 5691024 w 6168182"/>
              <a:gd name="connsiteY2" fmla="*/ 3098800 h 6866456"/>
              <a:gd name="connsiteX3" fmla="*/ 6131290 w 6168182"/>
              <a:gd name="connsiteY3" fmla="*/ 5672667 h 6866456"/>
              <a:gd name="connsiteX4" fmla="*/ 5843424 w 6168182"/>
              <a:gd name="connsiteY4" fmla="*/ 6866456 h 6866456"/>
              <a:gd name="connsiteX5" fmla="*/ 0 w 6168182"/>
              <a:gd name="connsiteY5" fmla="*/ 6857989 h 6866456"/>
              <a:gd name="connsiteX6" fmla="*/ 0 w 6168182"/>
              <a:gd name="connsiteY6" fmla="*/ 0 h 686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68182" h="6866456">
                <a:moveTo>
                  <a:pt x="0" y="0"/>
                </a:moveTo>
                <a:lnTo>
                  <a:pt x="5013692" y="0"/>
                </a:lnTo>
                <a:cubicBezTo>
                  <a:pt x="5041915" y="2113844"/>
                  <a:pt x="5392928" y="2241197"/>
                  <a:pt x="5691024" y="3098800"/>
                </a:cubicBezTo>
                <a:cubicBezTo>
                  <a:pt x="6145754" y="4111625"/>
                  <a:pt x="6230068" y="5012267"/>
                  <a:pt x="6131290" y="5672667"/>
                </a:cubicBezTo>
                <a:cubicBezTo>
                  <a:pt x="6035335" y="6070597"/>
                  <a:pt x="5973246" y="6468526"/>
                  <a:pt x="5843424" y="6866456"/>
                </a:cubicBezTo>
                <a:lnTo>
                  <a:pt x="0" y="68579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640080" tIns="777240" rtlCol="0"/>
          <a:lstStyle/>
          <a:p>
            <a:pPr algn="l" rtl="0"/>
            <a:r>
              <a:rPr lang="fr-FR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Modifiez le style du titre</a:t>
            </a:r>
          </a:p>
        </p:txBody>
      </p:sp>
      <p:sp>
        <p:nvSpPr>
          <p:cNvPr id="45" name="Espace réservé d’image 44">
            <a:extLst>
              <a:ext uri="{FF2B5EF4-FFF2-40B4-BE49-F238E27FC236}">
                <a16:creationId xmlns="" xmlns:a16="http://schemas.microsoft.com/office/drawing/2014/main" id="{BA990E7A-F299-4210-97ED-B2240FAF8D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57725" y="0"/>
            <a:ext cx="7534275" cy="6857999"/>
          </a:xfrm>
          <a:custGeom>
            <a:avLst/>
            <a:gdLst>
              <a:gd name="connsiteX0" fmla="*/ 0 w 7432675"/>
              <a:gd name="connsiteY0" fmla="*/ 6856431 h 6857999"/>
              <a:gd name="connsiteX1" fmla="*/ 1083393 w 7432675"/>
              <a:gd name="connsiteY1" fmla="*/ 6857999 h 6857999"/>
              <a:gd name="connsiteX2" fmla="*/ 0 w 7432675"/>
              <a:gd name="connsiteY2" fmla="*/ 6857999 h 6857999"/>
              <a:gd name="connsiteX3" fmla="*/ 254367 w 7432675"/>
              <a:gd name="connsiteY3" fmla="*/ 0 h 6857999"/>
              <a:gd name="connsiteX4" fmla="*/ 7432675 w 7432675"/>
              <a:gd name="connsiteY4" fmla="*/ 0 h 6857999"/>
              <a:gd name="connsiteX5" fmla="*/ 7432675 w 7432675"/>
              <a:gd name="connsiteY5" fmla="*/ 6857999 h 6857999"/>
              <a:gd name="connsiteX6" fmla="*/ 1084100 w 7432675"/>
              <a:gd name="connsiteY6" fmla="*/ 6857999 h 6857999"/>
              <a:gd name="connsiteX7" fmla="*/ 1170353 w 7432675"/>
              <a:gd name="connsiteY7" fmla="*/ 6559920 h 6857999"/>
              <a:gd name="connsiteX8" fmla="*/ 1371965 w 7432675"/>
              <a:gd name="connsiteY8" fmla="*/ 5665681 h 6857999"/>
              <a:gd name="connsiteX9" fmla="*/ 931699 w 7432675"/>
              <a:gd name="connsiteY9" fmla="*/ 3094984 h 6857999"/>
              <a:gd name="connsiteX10" fmla="*/ 254367 w 7432675"/>
              <a:gd name="connsiteY1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32675" h="6857999">
                <a:moveTo>
                  <a:pt x="0" y="6856431"/>
                </a:moveTo>
                <a:lnTo>
                  <a:pt x="1083393" y="6857999"/>
                </a:lnTo>
                <a:lnTo>
                  <a:pt x="0" y="6857999"/>
                </a:lnTo>
                <a:close/>
                <a:moveTo>
                  <a:pt x="254367" y="0"/>
                </a:moveTo>
                <a:lnTo>
                  <a:pt x="7432675" y="0"/>
                </a:lnTo>
                <a:lnTo>
                  <a:pt x="7432675" y="6857999"/>
                </a:lnTo>
                <a:lnTo>
                  <a:pt x="1084100" y="6857999"/>
                </a:lnTo>
                <a:lnTo>
                  <a:pt x="1170353" y="6559920"/>
                </a:lnTo>
                <a:cubicBezTo>
                  <a:pt x="1247083" y="6261841"/>
                  <a:pt x="1299999" y="5963761"/>
                  <a:pt x="1371965" y="5665681"/>
                </a:cubicBezTo>
                <a:cubicBezTo>
                  <a:pt x="1470743" y="5006095"/>
                  <a:pt x="1386429" y="4106562"/>
                  <a:pt x="931699" y="3094984"/>
                </a:cubicBezTo>
                <a:cubicBezTo>
                  <a:pt x="633604" y="2238437"/>
                  <a:pt x="282590" y="2111241"/>
                  <a:pt x="254367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Insérer une photo ici</a:t>
            </a:r>
          </a:p>
        </p:txBody>
      </p:sp>
      <p:sp>
        <p:nvSpPr>
          <p:cNvPr id="36" name="Sous-titre 2">
            <a:extLst>
              <a:ext uri="{FF2B5EF4-FFF2-40B4-BE49-F238E27FC236}">
                <a16:creationId xmlns="" xmlns:a16="http://schemas.microsoft.com/office/drawing/2014/main" id="{74108930-733F-4442-A067-3D79F6C096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7410" y="4072044"/>
            <a:ext cx="4567990" cy="149537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algn="l" rtl="0">
              <a:lnSpc>
                <a:spcPct val="110000"/>
              </a:lnSpc>
              <a:tabLst>
                <a:tab pos="4686300" algn="l"/>
              </a:tabLst>
            </a:pPr>
            <a:r>
              <a:rPr lang="fr-FR" sz="2200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Cliquez pour ajouter un sous-titre</a:t>
            </a:r>
          </a:p>
        </p:txBody>
      </p:sp>
    </p:spTree>
    <p:extLst>
      <p:ext uri="{BB962C8B-B14F-4D97-AF65-F5344CB8AC3E}">
        <p14:creationId xmlns:p14="http://schemas.microsoft.com/office/powerpoint/2010/main" val="182612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="" xmlns:a16="http://schemas.microsoft.com/office/drawing/2014/main" id="{1BA840BD-172F-4ADB-A4C1-EA3FB3A68A6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D0D03E71-B54E-4A6E-A4F8-B605618244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2"/>
              </a:solidFill>
            </a:endParaRPr>
          </a:p>
        </p:txBody>
      </p:sp>
      <p:sp>
        <p:nvSpPr>
          <p:cNvPr id="4" name="Triangle rectangle 3">
            <a:extLst>
              <a:ext uri="{FF2B5EF4-FFF2-40B4-BE49-F238E27FC236}">
                <a16:creationId xmlns="" xmlns:a16="http://schemas.microsoft.com/office/drawing/2014/main" id="{DD6F5FA1-46FA-4429-A549-1D06D0D7D9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5" name="Groupe 4">
            <a:extLst>
              <a:ext uri="{FF2B5EF4-FFF2-40B4-BE49-F238E27FC236}">
                <a16:creationId xmlns="" xmlns:a16="http://schemas.microsoft.com/office/drawing/2014/main" id="{971BDD7C-B416-481F-A16C-3B14FBB313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Connecteur droit 5">
              <a:extLst>
                <a:ext uri="{FF2B5EF4-FFF2-40B4-BE49-F238E27FC236}">
                  <a16:creationId xmlns="" xmlns:a16="http://schemas.microsoft.com/office/drawing/2014/main" id="{BCB31C5D-A43A-4C38-B74E-9234A84B02E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="" xmlns:a16="http://schemas.microsoft.com/office/drawing/2014/main" id="{C6244DD8-1D8F-4AA3-A5F5-4298E404A2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="" xmlns:a16="http://schemas.microsoft.com/office/drawing/2014/main" id="{4CE3EBC0-4667-4BC6-A9CC-DA103BD5F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="" xmlns:a16="http://schemas.microsoft.com/office/drawing/2014/main" id="{BFF8C9D8-06A6-4057-AF4A-E68C2FF52192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="" xmlns:a16="http://schemas.microsoft.com/office/drawing/2014/main" id="{1698C5D6-0CD8-4B0A-9018-E4E8AB06B165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="" xmlns:a16="http://schemas.microsoft.com/office/drawing/2014/main" id="{E5FA1E06-A7E0-4387-B888-01CD139E36C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="" xmlns:a16="http://schemas.microsoft.com/office/drawing/2014/main" id="{67D7FF7A-6DED-49BA-B18D-C07C47CAC127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="" xmlns:a16="http://schemas.microsoft.com/office/drawing/2014/main" id="{50FB5490-621E-4776-8805-17DC2DEB2B2A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="" xmlns:a16="http://schemas.microsoft.com/office/drawing/2014/main" id="{4EFD8034-FE34-446D-BB83-87D71E740780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="" xmlns:a16="http://schemas.microsoft.com/office/drawing/2014/main" id="{F8094A7D-9F32-4BC1-807A-99DF2F31074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="" xmlns:a16="http://schemas.microsoft.com/office/drawing/2014/main" id="{57259383-E3EA-4FD9-8ED8-83404582FD54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="" xmlns:a16="http://schemas.microsoft.com/office/drawing/2014/main" id="{AA077C54-7103-434A-AC1C-7F8C94E7DE4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="" xmlns:a16="http://schemas.microsoft.com/office/drawing/2014/main" id="{F6FEA7A7-36E0-418B-B34C-E78BF293A96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="" xmlns:a16="http://schemas.microsoft.com/office/drawing/2014/main" id="{BC33DAE9-7530-473F-B552-AEFA8FB2777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="" xmlns:a16="http://schemas.microsoft.com/office/drawing/2014/main" id="{EE5A9F99-D683-48ED-A296-1FFD3F21F3A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="" xmlns:a16="http://schemas.microsoft.com/office/drawing/2014/main" id="{2D183D34-AB5D-4F46-8E22-B01A42D6AC6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="" xmlns:a16="http://schemas.microsoft.com/office/drawing/2014/main" id="{84D26E20-E8AB-4CF7-B688-5BFDFA98C9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="" xmlns:a16="http://schemas.microsoft.com/office/drawing/2014/main" id="{2D5CACA9-37C6-4659-BECC-9BE92661075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="" xmlns:a16="http://schemas.microsoft.com/office/drawing/2014/main" id="{D43037EA-282B-48DA-A0BF-8B91F2AB9F1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="" xmlns:a16="http://schemas.microsoft.com/office/drawing/2014/main" id="{C77A6A28-098B-407A-831E-D7948FE5E2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="" xmlns:a16="http://schemas.microsoft.com/office/drawing/2014/main" id="{2BF6BC88-7C7A-46D2-ADA4-C76A9305F4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="" xmlns:a16="http://schemas.microsoft.com/office/drawing/2014/main" id="{E47B60D5-0F4B-420A-AB1D-D0294AC71C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="" xmlns:a16="http://schemas.microsoft.com/office/drawing/2014/main" id="{33834F93-1811-4CFD-83C0-27A8A4B7C3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="" xmlns:a16="http://schemas.microsoft.com/office/drawing/2014/main" id="{90F437B9-26C4-4229-BB1F-5642B6DFAA0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="" xmlns:a16="http://schemas.microsoft.com/office/drawing/2014/main" id="{A167DE33-C7E4-48D4-9D60-DDC9998505F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="" xmlns:a16="http://schemas.microsoft.com/office/drawing/2014/main" id="{3313C28F-6328-443A-8D90-A5449D98ACB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="" xmlns:a16="http://schemas.microsoft.com/office/drawing/2014/main" id="{F98F2146-C0F1-40F0-8F15-8C43677357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="" xmlns:a16="http://schemas.microsoft.com/office/drawing/2014/main" id="{A7712F40-2F4A-4840-9A39-5A5D70CF6F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="" xmlns:a16="http://schemas.microsoft.com/office/drawing/2014/main" id="{80515D50-4076-4227-A8A6-1EB1AFD0ED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6B10FFBE-9594-45E8-A55B-2C29EC49948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36" name="Titre 1">
            <a:extLst>
              <a:ext uri="{FF2B5EF4-FFF2-40B4-BE49-F238E27FC236}">
                <a16:creationId xmlns="" xmlns:a16="http://schemas.microsoft.com/office/drawing/2014/main" id="{6A6EAAA1-04E1-4507-BB68-77740F2960C1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 rtl="0">
              <a:lnSpc>
                <a:spcPct val="110000"/>
              </a:lnSpc>
            </a:pPr>
            <a:r>
              <a:rPr lang="fr-FR" noProof="0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Modifiez le style du titre</a:t>
            </a:r>
          </a:p>
        </p:txBody>
      </p:sp>
      <p:sp>
        <p:nvSpPr>
          <p:cNvPr id="38" name="Espace réservé du contenu 37">
            <a:extLst>
              <a:ext uri="{FF2B5EF4-FFF2-40B4-BE49-F238E27FC236}">
                <a16:creationId xmlns="" xmlns:a16="http://schemas.microsoft.com/office/drawing/2014/main" id="{A3DF4F51-7BE0-4413-AE23-64539333639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9788" y="2124075"/>
            <a:ext cx="10512425" cy="390683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Cliquer pour ajouter du contenu</a:t>
            </a:r>
          </a:p>
        </p:txBody>
      </p:sp>
      <p:sp>
        <p:nvSpPr>
          <p:cNvPr id="40" name="Espace réservé de la date 3">
            <a:extLst>
              <a:ext uri="{FF2B5EF4-FFF2-40B4-BE49-F238E27FC236}">
                <a16:creationId xmlns="" xmlns:a16="http://schemas.microsoft.com/office/drawing/2014/main" id="{523D1252-F7F4-4FB8-950F-8E4B712E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77FA8756-4D09-2345-9DE4-1B35BD0FC1BE}" type="datetime1">
              <a:rPr lang="fr-MA" noProof="0" smtClean="0"/>
              <a:t>23/07/2025</a:t>
            </a:fld>
            <a:endParaRPr lang="fr-FR" noProof="0"/>
          </a:p>
        </p:txBody>
      </p:sp>
      <p:sp>
        <p:nvSpPr>
          <p:cNvPr id="41" name="Espace réservé du pied de page 4">
            <a:extLst>
              <a:ext uri="{FF2B5EF4-FFF2-40B4-BE49-F238E27FC236}">
                <a16:creationId xmlns="" xmlns:a16="http://schemas.microsoft.com/office/drawing/2014/main" id="{F83A4E74-05AF-4A1F-A4D9-6EF4B285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Méthodologie &amp; Didactique </a:t>
            </a:r>
            <a:br>
              <a:rPr lang="fr-FR" noProof="0"/>
            </a:br>
            <a:r>
              <a:rPr lang="fr-FR" noProof="0"/>
              <a:t>des APS</a:t>
            </a:r>
          </a:p>
        </p:txBody>
      </p:sp>
      <p:sp>
        <p:nvSpPr>
          <p:cNvPr id="42" name="Espace réservé du numéro de diapositive 5">
            <a:extLst>
              <a:ext uri="{FF2B5EF4-FFF2-40B4-BE49-F238E27FC236}">
                <a16:creationId xmlns="" xmlns:a16="http://schemas.microsoft.com/office/drawing/2014/main" id="{0E42BF9C-AE51-478A-B770-1FB2E083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008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="" xmlns:a16="http://schemas.microsoft.com/office/drawing/2014/main" id="{14214285-E69B-44FA-8F37-3B82B332A0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8A3C966-52CB-4916-B4BA-FF672A064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4" name="Triangle rectangle 3">
            <a:extLst>
              <a:ext uri="{FF2B5EF4-FFF2-40B4-BE49-F238E27FC236}">
                <a16:creationId xmlns="" xmlns:a16="http://schemas.microsoft.com/office/drawing/2014/main" id="{CB4C4AFF-B140-4B74-98E9-8E0DBC2D11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5" name="Groupe 4">
            <a:extLst>
              <a:ext uri="{FF2B5EF4-FFF2-40B4-BE49-F238E27FC236}">
                <a16:creationId xmlns="" xmlns:a16="http://schemas.microsoft.com/office/drawing/2014/main" id="{CE8265C3-9975-474C-9EC6-1865EDA8BC9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Connecteur droit 5">
              <a:extLst>
                <a:ext uri="{FF2B5EF4-FFF2-40B4-BE49-F238E27FC236}">
                  <a16:creationId xmlns="" xmlns:a16="http://schemas.microsoft.com/office/drawing/2014/main" id="{430252D8-1C62-46C0-BAAF-2D16620E3F2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="" xmlns:a16="http://schemas.microsoft.com/office/drawing/2014/main" id="{3FDBCA84-EA87-46AE-8031-A5D0D41767C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="" xmlns:a16="http://schemas.microsoft.com/office/drawing/2014/main" id="{3D233BD8-AAA6-4B1E-997F-C2EDAB752A52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="" xmlns:a16="http://schemas.microsoft.com/office/drawing/2014/main" id="{447343BE-C40B-42DF-9412-19CFE586E63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="" xmlns:a16="http://schemas.microsoft.com/office/drawing/2014/main" id="{8FB20094-175C-4954-AC21-B3DF7A29FD9B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="" xmlns:a16="http://schemas.microsoft.com/office/drawing/2014/main" id="{1CB5AAC6-CAF7-49AB-868B-96216F48F52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="" xmlns:a16="http://schemas.microsoft.com/office/drawing/2014/main" id="{9B4F6A36-B3CB-477C-8DC4-27974A6E6AB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="" xmlns:a16="http://schemas.microsoft.com/office/drawing/2014/main" id="{74710AA7-7038-4AA1-BF59-5F70CD51DC85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="" xmlns:a16="http://schemas.microsoft.com/office/drawing/2014/main" id="{FB32F850-461E-4AFE-8859-EF590175A8D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="" xmlns:a16="http://schemas.microsoft.com/office/drawing/2014/main" id="{358594BA-77A7-4C7A-89BB-094E0EEC907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="" xmlns:a16="http://schemas.microsoft.com/office/drawing/2014/main" id="{6144C66B-6345-41CE-87F1-9835625D215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="" xmlns:a16="http://schemas.microsoft.com/office/drawing/2014/main" id="{476F4275-9BB8-482F-B133-0A4409246900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="" xmlns:a16="http://schemas.microsoft.com/office/drawing/2014/main" id="{CF48B500-CA83-4484-AD8A-B2D2D070AC2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="" xmlns:a16="http://schemas.microsoft.com/office/drawing/2014/main" id="{60090DED-C809-419C-B282-4CF2C023C03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="" xmlns:a16="http://schemas.microsoft.com/office/drawing/2014/main" id="{07812DB4-DFE4-4544-B138-17181A0765E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="" xmlns:a16="http://schemas.microsoft.com/office/drawing/2014/main" id="{BB7C4281-5CEE-4DDC-A1C3-643D462CF979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="" xmlns:a16="http://schemas.microsoft.com/office/drawing/2014/main" id="{967C4728-2C62-4235-A5E5-C1BC3E3A7D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="" xmlns:a16="http://schemas.microsoft.com/office/drawing/2014/main" id="{5A6AFA3C-432C-422E-8648-0294B214BD4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="" xmlns:a16="http://schemas.microsoft.com/office/drawing/2014/main" id="{B3AB0C1E-8902-4F27-9C8B-4EAD269CB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="" xmlns:a16="http://schemas.microsoft.com/office/drawing/2014/main" id="{514D8F3C-E2CF-4B21-8A75-F7E2C93419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="" xmlns:a16="http://schemas.microsoft.com/office/drawing/2014/main" id="{973221B9-91B2-4BEA-A3AE-41740B0ED3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="" xmlns:a16="http://schemas.microsoft.com/office/drawing/2014/main" id="{C378359E-9B9D-46E3-8C5F-50F2DDC78B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="" xmlns:a16="http://schemas.microsoft.com/office/drawing/2014/main" id="{0C909D46-962B-42D0-B061-0E7496E67E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="" xmlns:a16="http://schemas.microsoft.com/office/drawing/2014/main" id="{EBA859C6-92B5-4DD3-A147-73B1350FF3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="" xmlns:a16="http://schemas.microsoft.com/office/drawing/2014/main" id="{1926E7FA-BD78-40EC-BD71-DD58D0410E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="" xmlns:a16="http://schemas.microsoft.com/office/drawing/2014/main" id="{0CC56267-308A-47A2-9533-FA19C9ECCD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="" xmlns:a16="http://schemas.microsoft.com/office/drawing/2014/main" id="{AB57300A-1BE1-4257-AB52-6BBDA69F19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="" xmlns:a16="http://schemas.microsoft.com/office/drawing/2014/main" id="{9722AA96-3A9B-4BE2-B7A3-D4B32EF3D46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="" xmlns:a16="http://schemas.microsoft.com/office/drawing/2014/main" id="{6BD30F02-803D-4FDF-AA50-E6144C01D80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9E5E795C-10D5-4BFA-AFD1-F1128D94FC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36" name="Titre 1">
            <a:extLst>
              <a:ext uri="{FF2B5EF4-FFF2-40B4-BE49-F238E27FC236}">
                <a16:creationId xmlns="" xmlns:a16="http://schemas.microsoft.com/office/drawing/2014/main" id="{4CBDD123-7FC3-4DB0-9740-BA9F7A8BF0F9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 rtl="0">
              <a:lnSpc>
                <a:spcPct val="110000"/>
              </a:lnSpc>
            </a:pPr>
            <a:r>
              <a:rPr lang="fr-FR" noProof="0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Modifiez le style du titre</a:t>
            </a:r>
          </a:p>
        </p:txBody>
      </p:sp>
      <p:sp>
        <p:nvSpPr>
          <p:cNvPr id="37" name="Espace réservé de la date 3">
            <a:extLst>
              <a:ext uri="{FF2B5EF4-FFF2-40B4-BE49-F238E27FC236}">
                <a16:creationId xmlns="" xmlns:a16="http://schemas.microsoft.com/office/drawing/2014/main" id="{24199D58-7108-494B-8A84-EB5906E2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770BBB0-B271-994B-AEE1-557423D140A4}" type="datetime1">
              <a:rPr lang="fr-MA" noProof="0" smtClean="0"/>
              <a:t>23/07/2025</a:t>
            </a:fld>
            <a:endParaRPr lang="fr-FR" noProof="0"/>
          </a:p>
        </p:txBody>
      </p:sp>
      <p:sp>
        <p:nvSpPr>
          <p:cNvPr id="38" name="Espace réservé du pied de page 4">
            <a:extLst>
              <a:ext uri="{FF2B5EF4-FFF2-40B4-BE49-F238E27FC236}">
                <a16:creationId xmlns="" xmlns:a16="http://schemas.microsoft.com/office/drawing/2014/main" id="{3AAF141C-063A-4050-A290-B4B15D7D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Méthodologie &amp; Didactique </a:t>
            </a:r>
            <a:br>
              <a:rPr lang="fr-FR" noProof="0"/>
            </a:br>
            <a:r>
              <a:rPr lang="fr-FR" noProof="0"/>
              <a:t>des APS</a:t>
            </a:r>
          </a:p>
        </p:txBody>
      </p:sp>
      <p:sp>
        <p:nvSpPr>
          <p:cNvPr id="39" name="Espace réservé du numéro de diapositive 5">
            <a:extLst>
              <a:ext uri="{FF2B5EF4-FFF2-40B4-BE49-F238E27FC236}">
                <a16:creationId xmlns="" xmlns:a16="http://schemas.microsoft.com/office/drawing/2014/main" id="{A3C23607-1575-4DAD-BCAD-E0DEAE79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43" name="Espace réservé du contenu 37">
            <a:extLst>
              <a:ext uri="{FF2B5EF4-FFF2-40B4-BE49-F238E27FC236}">
                <a16:creationId xmlns="" xmlns:a16="http://schemas.microsoft.com/office/drawing/2014/main" id="{64C5BEB3-C2F1-4083-B518-6A3C5E3D91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5461" y="2419525"/>
            <a:ext cx="9621076" cy="33348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Cliquer pour ajouter du contenu</a:t>
            </a:r>
          </a:p>
        </p:txBody>
      </p:sp>
    </p:spTree>
    <p:extLst>
      <p:ext uri="{BB962C8B-B14F-4D97-AF65-F5344CB8AC3E}">
        <p14:creationId xmlns:p14="http://schemas.microsoft.com/office/powerpoint/2010/main" val="335485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="" xmlns:a16="http://schemas.microsoft.com/office/drawing/2014/main" id="{A0A1C8BA-EE32-4677-A0DB-E8B4A9367A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 rtl="0"/>
            <a:endParaRPr lang="fr-FR" noProof="0">
              <a:solidFill>
                <a:schemeClr val="tx1"/>
              </a:solidFill>
            </a:endParaRPr>
          </a:p>
        </p:txBody>
      </p:sp>
      <p:sp>
        <p:nvSpPr>
          <p:cNvPr id="44" name="Espace réservé d’image 43">
            <a:extLst>
              <a:ext uri="{FF2B5EF4-FFF2-40B4-BE49-F238E27FC236}">
                <a16:creationId xmlns="" xmlns:a16="http://schemas.microsoft.com/office/drawing/2014/main" id="{5579473C-4A97-4174-B0C4-C4B3192B740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Insérer une photo ici</a:t>
            </a:r>
          </a:p>
        </p:txBody>
      </p:sp>
      <p:sp>
        <p:nvSpPr>
          <p:cNvPr id="35" name="Titre 1">
            <a:extLst>
              <a:ext uri="{FF2B5EF4-FFF2-40B4-BE49-F238E27FC236}">
                <a16:creationId xmlns="" xmlns:a16="http://schemas.microsoft.com/office/drawing/2014/main" id="{31A29B09-9725-4A06-8144-D0350E248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" y="-1"/>
            <a:ext cx="12167616" cy="3278531"/>
          </a:xfrm>
          <a:custGeom>
            <a:avLst/>
            <a:gdLst>
              <a:gd name="connsiteX0" fmla="*/ 0 w 12167616"/>
              <a:gd name="connsiteY0" fmla="*/ 0 h 3048002"/>
              <a:gd name="connsiteX1" fmla="*/ 12167616 w 12167616"/>
              <a:gd name="connsiteY1" fmla="*/ 0 h 3048002"/>
              <a:gd name="connsiteX2" fmla="*/ 12167616 w 12167616"/>
              <a:gd name="connsiteY2" fmla="*/ 3048002 h 3048002"/>
              <a:gd name="connsiteX3" fmla="*/ 0 w 12167616"/>
              <a:gd name="connsiteY3" fmla="*/ 3048002 h 3048002"/>
              <a:gd name="connsiteX4" fmla="*/ 0 w 12167616"/>
              <a:gd name="connsiteY4" fmla="*/ 0 h 3048002"/>
              <a:gd name="connsiteX0" fmla="*/ 0 w 12167616"/>
              <a:gd name="connsiteY0" fmla="*/ 0 h 3276633"/>
              <a:gd name="connsiteX1" fmla="*/ 12167616 w 12167616"/>
              <a:gd name="connsiteY1" fmla="*/ 0 h 3276633"/>
              <a:gd name="connsiteX2" fmla="*/ 12167616 w 12167616"/>
              <a:gd name="connsiteY2" fmla="*/ 3048002 h 3276633"/>
              <a:gd name="connsiteX3" fmla="*/ 3226308 w 12167616"/>
              <a:gd name="connsiteY3" fmla="*/ 3276602 h 3276633"/>
              <a:gd name="connsiteX4" fmla="*/ 0 w 12167616"/>
              <a:gd name="connsiteY4" fmla="*/ 3048002 h 3276633"/>
              <a:gd name="connsiteX5" fmla="*/ 0 w 12167616"/>
              <a:gd name="connsiteY5" fmla="*/ 0 h 3276633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67616 w 12167616"/>
              <a:gd name="connsiteY2" fmla="*/ 304800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912"/>
              <a:gd name="connsiteX1" fmla="*/ 12167616 w 12167616"/>
              <a:gd name="connsiteY1" fmla="*/ 0 h 3277912"/>
              <a:gd name="connsiteX2" fmla="*/ 12158091 w 12167616"/>
              <a:gd name="connsiteY2" fmla="*/ 2495552 h 3277912"/>
              <a:gd name="connsiteX3" fmla="*/ 7493508 w 12167616"/>
              <a:gd name="connsiteY3" fmla="*/ 2819402 h 3277912"/>
              <a:gd name="connsiteX4" fmla="*/ 3226308 w 12167616"/>
              <a:gd name="connsiteY4" fmla="*/ 3276602 h 3277912"/>
              <a:gd name="connsiteX5" fmla="*/ 0 w 12167616"/>
              <a:gd name="connsiteY5" fmla="*/ 3048002 h 3277912"/>
              <a:gd name="connsiteX6" fmla="*/ 0 w 12167616"/>
              <a:gd name="connsiteY6" fmla="*/ 0 h 3277912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67616" h="3278531">
                <a:moveTo>
                  <a:pt x="0" y="0"/>
                </a:moveTo>
                <a:lnTo>
                  <a:pt x="12167616" y="0"/>
                </a:lnTo>
                <a:lnTo>
                  <a:pt x="12158091" y="2495552"/>
                </a:lnTo>
                <a:cubicBezTo>
                  <a:pt x="11077448" y="2460627"/>
                  <a:pt x="8936101" y="2571752"/>
                  <a:pt x="7493508" y="2819402"/>
                </a:cubicBezTo>
                <a:cubicBezTo>
                  <a:pt x="5984240" y="3009902"/>
                  <a:pt x="5107051" y="3305177"/>
                  <a:pt x="3226308" y="3276602"/>
                </a:cubicBezTo>
                <a:cubicBezTo>
                  <a:pt x="1579372" y="3257552"/>
                  <a:pt x="1046861" y="3171827"/>
                  <a:pt x="0" y="304800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60000"/>
            </a:schemeClr>
          </a:solidFill>
        </p:spPr>
        <p:txBody>
          <a:bodyPr lIns="1600200" tIns="731520" rIns="731520" rtlCol="0"/>
          <a:lstStyle>
            <a:lvl1pPr algn="l">
              <a:defRPr sz="4400" baseline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r>
              <a:rPr lang="fr-FR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Modifiez le style du titre</a:t>
            </a:r>
          </a:p>
        </p:txBody>
      </p:sp>
      <p:sp>
        <p:nvSpPr>
          <p:cNvPr id="36" name="Sous-titre 2">
            <a:extLst>
              <a:ext uri="{FF2B5EF4-FFF2-40B4-BE49-F238E27FC236}">
                <a16:creationId xmlns="" xmlns:a16="http://schemas.microsoft.com/office/drawing/2014/main" id="{0BC153F2-4F90-4C1D-9840-7ED0BE6CC07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71625" y="2057400"/>
            <a:ext cx="9144000" cy="69788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32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>
              <a:lnSpc>
                <a:spcPct val="110000"/>
              </a:lnSpc>
              <a:tabLst>
                <a:tab pos="4686300" algn="l"/>
              </a:tabLst>
            </a:pPr>
            <a:r>
              <a:rPr lang="fr-FR" sz="2200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Cliquez pour ajouter un sous-titre</a:t>
            </a:r>
          </a:p>
        </p:txBody>
      </p:sp>
      <p:sp>
        <p:nvSpPr>
          <p:cNvPr id="40" name="Espace réservé de la date 3">
            <a:extLst>
              <a:ext uri="{FF2B5EF4-FFF2-40B4-BE49-F238E27FC236}">
                <a16:creationId xmlns="" xmlns:a16="http://schemas.microsoft.com/office/drawing/2014/main" id="{16DF808F-D351-410D-9F2D-398F1650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27E51FA1-E44F-4E4D-A583-A5A6343EDAA2}" type="datetime1">
              <a:rPr lang="fr-MA" noProof="0" smtClean="0"/>
              <a:t>23/07/2025</a:t>
            </a:fld>
            <a:endParaRPr lang="fr-FR" noProof="0"/>
          </a:p>
        </p:txBody>
      </p:sp>
      <p:sp>
        <p:nvSpPr>
          <p:cNvPr id="41" name="Espace réservé du pied de page 4">
            <a:extLst>
              <a:ext uri="{FF2B5EF4-FFF2-40B4-BE49-F238E27FC236}">
                <a16:creationId xmlns="" xmlns:a16="http://schemas.microsoft.com/office/drawing/2014/main" id="{5CBDF859-0E53-403F-BDF5-D2ACFDE0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Méthodologie &amp; Didactique </a:t>
            </a:r>
            <a:br>
              <a:rPr lang="fr-FR" noProof="0"/>
            </a:br>
            <a:r>
              <a:rPr lang="fr-FR" noProof="0"/>
              <a:t>des APS</a:t>
            </a:r>
          </a:p>
        </p:txBody>
      </p:sp>
      <p:sp>
        <p:nvSpPr>
          <p:cNvPr id="42" name="Espace réservé du numéro de diapositive 5">
            <a:extLst>
              <a:ext uri="{FF2B5EF4-FFF2-40B4-BE49-F238E27FC236}">
                <a16:creationId xmlns="" xmlns:a16="http://schemas.microsoft.com/office/drawing/2014/main" id="{6C783243-E8EE-43A9-8751-47F28258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pPr rtl="0"/>
            <a:fld id="{11A71338-8BA2-4C79-A6C5-5A8E30081D0C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5647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CF8AECF-5A92-463B-BA47-0FCC18460F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93EE04FB-7154-40A4-B450-6D374EEA1D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4" name="Triangle rectangle 3">
            <a:extLst>
              <a:ext uri="{FF2B5EF4-FFF2-40B4-BE49-F238E27FC236}">
                <a16:creationId xmlns="" xmlns:a16="http://schemas.microsoft.com/office/drawing/2014/main" id="{9CC78B40-9FD9-446A-B45F-300105F793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5" name="Groupe 4">
            <a:extLst>
              <a:ext uri="{FF2B5EF4-FFF2-40B4-BE49-F238E27FC236}">
                <a16:creationId xmlns="" xmlns:a16="http://schemas.microsoft.com/office/drawing/2014/main" id="{530379A0-5C8C-401F-999E-853BBE819E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Connecteur droit 5">
              <a:extLst>
                <a:ext uri="{FF2B5EF4-FFF2-40B4-BE49-F238E27FC236}">
                  <a16:creationId xmlns="" xmlns:a16="http://schemas.microsoft.com/office/drawing/2014/main" id="{6BAD8CB8-0B8F-4FFC-9B53-0A25A6D8C271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="" xmlns:a16="http://schemas.microsoft.com/office/drawing/2014/main" id="{A06EB755-19BC-4135-AC9E-216BD9EFBC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="" xmlns:a16="http://schemas.microsoft.com/office/drawing/2014/main" id="{FABBCDE1-ED90-46D4-A54F-8DF75E6355D9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="" xmlns:a16="http://schemas.microsoft.com/office/drawing/2014/main" id="{617EE92D-999B-42DC-AE5F-C0EF864B3A7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="" xmlns:a16="http://schemas.microsoft.com/office/drawing/2014/main" id="{0D2D8FEC-E645-4653-AED1-8AC4726539B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="" xmlns:a16="http://schemas.microsoft.com/office/drawing/2014/main" id="{D24F2FD6-0640-4CC1-8BC0-943E18377221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="" xmlns:a16="http://schemas.microsoft.com/office/drawing/2014/main" id="{53428DDD-12A7-460B-812A-8B399DB06E8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="" xmlns:a16="http://schemas.microsoft.com/office/drawing/2014/main" id="{D5338223-5FF2-41AC-983B-2579BF283589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="" xmlns:a16="http://schemas.microsoft.com/office/drawing/2014/main" id="{205BC773-8A9D-4A41-AB44-232E27D97A0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="" xmlns:a16="http://schemas.microsoft.com/office/drawing/2014/main" id="{88C44602-D29E-4377-8B26-1026454E539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="" xmlns:a16="http://schemas.microsoft.com/office/drawing/2014/main" id="{62256972-09FB-4BB3-9C4C-E3B88A018FB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="" xmlns:a16="http://schemas.microsoft.com/office/drawing/2014/main" id="{0134E892-CE91-40D7-92B3-CDD7EC5FA95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="" xmlns:a16="http://schemas.microsoft.com/office/drawing/2014/main" id="{87C3F8A2-919C-48E1-80E9-3CE46ED50A8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="" xmlns:a16="http://schemas.microsoft.com/office/drawing/2014/main" id="{5F8EAB05-F7F8-4E3A-90CA-1F649D8F75C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="" xmlns:a16="http://schemas.microsoft.com/office/drawing/2014/main" id="{3DEB4BDA-07F6-406A-9F3D-B698C40621E2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="" xmlns:a16="http://schemas.microsoft.com/office/drawing/2014/main" id="{07F9A11A-092D-46B1-9A4A-1D4B6EA5ACB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="" xmlns:a16="http://schemas.microsoft.com/office/drawing/2014/main" id="{0001BAA7-FA74-4D23-BA66-9B69F5C93BF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="" xmlns:a16="http://schemas.microsoft.com/office/drawing/2014/main" id="{C9A5E888-F108-4A4B-8F5C-BDDA111A2C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="" xmlns:a16="http://schemas.microsoft.com/office/drawing/2014/main" id="{D6BEBDE4-B729-4E11-BF86-C230F3E43E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="" xmlns:a16="http://schemas.microsoft.com/office/drawing/2014/main" id="{D89A8680-5A41-4BF5-8D16-9527D5255B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="" xmlns:a16="http://schemas.microsoft.com/office/drawing/2014/main" id="{6CECFD79-4E24-4938-B106-D35D6B7557A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="" xmlns:a16="http://schemas.microsoft.com/office/drawing/2014/main" id="{DCA81B51-2EF6-40AB-90F9-7BCBEBEAA0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="" xmlns:a16="http://schemas.microsoft.com/office/drawing/2014/main" id="{95BAA676-23D8-4C3F-852F-187DC2B66BF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="" xmlns:a16="http://schemas.microsoft.com/office/drawing/2014/main" id="{CA6E4405-CD90-4F7F-85B0-08CF800D99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="" xmlns:a16="http://schemas.microsoft.com/office/drawing/2014/main" id="{8DD2B8C8-4CC0-425C-9E23-15300BEF5B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="" xmlns:a16="http://schemas.microsoft.com/office/drawing/2014/main" id="{E84B1743-F5A2-44CC-A085-7DF4AD9F9F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="" xmlns:a16="http://schemas.microsoft.com/office/drawing/2014/main" id="{C31D2A5C-768C-44BE-BCC2-DE75C8D366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="" xmlns:a16="http://schemas.microsoft.com/office/drawing/2014/main" id="{F4196A7A-2609-45EB-A922-866317428B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="" xmlns:a16="http://schemas.microsoft.com/office/drawing/2014/main" id="{653E6B24-2886-472E-9BCF-702135CB99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rganigramme : Document 8">
            <a:extLst>
              <a:ext uri="{FF2B5EF4-FFF2-40B4-BE49-F238E27FC236}">
                <a16:creationId xmlns="" xmlns:a16="http://schemas.microsoft.com/office/drawing/2014/main" id="{8950255A-61D7-40B8-81A8-E5551BC999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36" name="Titre 1">
            <a:extLst>
              <a:ext uri="{FF2B5EF4-FFF2-40B4-BE49-F238E27FC236}">
                <a16:creationId xmlns="" xmlns:a16="http://schemas.microsoft.com/office/drawing/2014/main" id="{38904292-78D1-42CD-8EC5-4992803B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4400"/>
            </a:lvl1pPr>
          </a:lstStyle>
          <a:p>
            <a:pPr rtl="0">
              <a:lnSpc>
                <a:spcPct val="110000"/>
              </a:lnSpc>
            </a:pPr>
            <a:r>
              <a:rPr lang="fr-FR" noProof="0">
                <a:solidFill>
                  <a:srgbClr val="FFFFFF"/>
                </a:solidFill>
                <a:cs typeface="Posterama" panose="020B0504020200020000" pitchFamily="34" charset="0"/>
              </a:rPr>
              <a:t>Modifiez le style du titre</a:t>
            </a:r>
          </a:p>
        </p:txBody>
      </p:sp>
      <p:sp>
        <p:nvSpPr>
          <p:cNvPr id="40" name="Espace réservé de la date 3">
            <a:extLst>
              <a:ext uri="{FF2B5EF4-FFF2-40B4-BE49-F238E27FC236}">
                <a16:creationId xmlns="" xmlns:a16="http://schemas.microsoft.com/office/drawing/2014/main" id="{0B283B3A-087C-457E-A2AA-C7F855A8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fld id="{99766359-09B9-CE4E-866C-17B33A9F2D6C}" type="datetime1">
              <a:rPr lang="fr-MA" noProof="0" smtClean="0"/>
              <a:t>23/07/2025</a:t>
            </a:fld>
            <a:endParaRPr lang="fr-FR" noProof="0"/>
          </a:p>
        </p:txBody>
      </p:sp>
      <p:sp>
        <p:nvSpPr>
          <p:cNvPr id="41" name="Espace réservé du pied de page 4">
            <a:extLst>
              <a:ext uri="{FF2B5EF4-FFF2-40B4-BE49-F238E27FC236}">
                <a16:creationId xmlns="" xmlns:a16="http://schemas.microsoft.com/office/drawing/2014/main" id="{B407BCF8-1966-4465-AC77-708642E4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Méthodologie &amp; Didactique </a:t>
            </a:r>
            <a:br>
              <a:rPr lang="fr-FR" noProof="0"/>
            </a:br>
            <a:r>
              <a:rPr lang="fr-FR" noProof="0"/>
              <a:t>des APS</a:t>
            </a:r>
          </a:p>
        </p:txBody>
      </p:sp>
      <p:sp>
        <p:nvSpPr>
          <p:cNvPr id="42" name="Espace réservé du numéro de diapositive 5">
            <a:extLst>
              <a:ext uri="{FF2B5EF4-FFF2-40B4-BE49-F238E27FC236}">
                <a16:creationId xmlns="" xmlns:a16="http://schemas.microsoft.com/office/drawing/2014/main" id="{771AF851-D6F8-47DF-80DA-62CC5526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fld id="{11A71338-8BA2-4C79-A6C5-5A8E30081D0C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44" name="Espace réservé du contenu 37">
            <a:extLst>
              <a:ext uri="{FF2B5EF4-FFF2-40B4-BE49-F238E27FC236}">
                <a16:creationId xmlns="" xmlns:a16="http://schemas.microsoft.com/office/drawing/2014/main" id="{8814F959-09CC-4946-86C4-CFAD4C2BF45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1840" y="170451"/>
            <a:ext cx="11407483" cy="41847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Cliquer pour ajouter du contenu</a:t>
            </a:r>
          </a:p>
        </p:txBody>
      </p:sp>
    </p:spTree>
    <p:extLst>
      <p:ext uri="{BB962C8B-B14F-4D97-AF65-F5344CB8AC3E}">
        <p14:creationId xmlns:p14="http://schemas.microsoft.com/office/powerpoint/2010/main" val="271312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0EE436F9-C1F1-473C-97B1-34B3AC1620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64B0B3C-4A91-4D0C-941E-B7D2E36CF7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4" name="Triangle rectangle 3">
            <a:extLst>
              <a:ext uri="{FF2B5EF4-FFF2-40B4-BE49-F238E27FC236}">
                <a16:creationId xmlns="" xmlns:a16="http://schemas.microsoft.com/office/drawing/2014/main" id="{2D7F6BD6-AD9B-40A8-8631-93927B6028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grpSp>
        <p:nvGrpSpPr>
          <p:cNvPr id="5" name="Groupe 4">
            <a:extLst>
              <a:ext uri="{FF2B5EF4-FFF2-40B4-BE49-F238E27FC236}">
                <a16:creationId xmlns="" xmlns:a16="http://schemas.microsoft.com/office/drawing/2014/main" id="{00A7304B-809F-421E-B3C1-960A6CD5531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Connecteur droit 5">
              <a:extLst>
                <a:ext uri="{FF2B5EF4-FFF2-40B4-BE49-F238E27FC236}">
                  <a16:creationId xmlns="" xmlns:a16="http://schemas.microsoft.com/office/drawing/2014/main" id="{6B2996F3-5E6E-44E8-812C-3507DE7B1C9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="" xmlns:a16="http://schemas.microsoft.com/office/drawing/2014/main" id="{A4278526-38B9-4357-9197-CA50C0AD61B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="" xmlns:a16="http://schemas.microsoft.com/office/drawing/2014/main" id="{93D9F9BB-B9FA-4C50-BFBB-D17E9056F58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="" xmlns:a16="http://schemas.microsoft.com/office/drawing/2014/main" id="{E9822CEB-3134-49B9-AFFD-A782DD03929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="" xmlns:a16="http://schemas.microsoft.com/office/drawing/2014/main" id="{D3BEE4FB-5349-44A2-BF40-A3B7B73BA972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="" xmlns:a16="http://schemas.microsoft.com/office/drawing/2014/main" id="{231C31F7-1E4D-46A1-B5FB-E698DADC045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>
              <a:extLst>
                <a:ext uri="{FF2B5EF4-FFF2-40B4-BE49-F238E27FC236}">
                  <a16:creationId xmlns="" xmlns:a16="http://schemas.microsoft.com/office/drawing/2014/main" id="{C0C0BDD2-1C23-401C-9222-0C95315EBB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="" xmlns:a16="http://schemas.microsoft.com/office/drawing/2014/main" id="{0A9CD7F7-EA2C-42C8-8CC9-F00EAE2677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="" xmlns:a16="http://schemas.microsoft.com/office/drawing/2014/main" id="{5F32B0FC-6530-45AD-BEB6-555372040D3D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="" xmlns:a16="http://schemas.microsoft.com/office/drawing/2014/main" id="{43D07DD7-FE85-4B41-B16D-31FE43882C4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="" xmlns:a16="http://schemas.microsoft.com/office/drawing/2014/main" id="{4AC89228-000D-43FE-8B10-66E806533A0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="" xmlns:a16="http://schemas.microsoft.com/office/drawing/2014/main" id="{4D10C63A-108E-43ED-8D81-8A03C83E429F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="" xmlns:a16="http://schemas.microsoft.com/office/drawing/2014/main" id="{708E7A2C-AED6-4879-BC5F-A92EE79E9BB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="" xmlns:a16="http://schemas.microsoft.com/office/drawing/2014/main" id="{A60896CE-034C-46F1-A79F-CDF3BFC4F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>
              <a:extLst>
                <a:ext uri="{FF2B5EF4-FFF2-40B4-BE49-F238E27FC236}">
                  <a16:creationId xmlns="" xmlns:a16="http://schemas.microsoft.com/office/drawing/2014/main" id="{F7B47AEE-EBDC-416F-856E-9BD8657BA3CF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="" xmlns:a16="http://schemas.microsoft.com/office/drawing/2014/main" id="{F759ED6A-B0A2-494E-A160-5ACC24C3F01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="" xmlns:a16="http://schemas.microsoft.com/office/drawing/2014/main" id="{5B58699F-DEDD-430C-80FE-60AED89077F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>
              <a:extLst>
                <a:ext uri="{FF2B5EF4-FFF2-40B4-BE49-F238E27FC236}">
                  <a16:creationId xmlns="" xmlns:a16="http://schemas.microsoft.com/office/drawing/2014/main" id="{4300C0B9-9E3B-4677-BC2F-53EB2F7D90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="" xmlns:a16="http://schemas.microsoft.com/office/drawing/2014/main" id="{8CB0EFA1-ABB5-4BC7-A392-6EBA8D31BF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="" xmlns:a16="http://schemas.microsoft.com/office/drawing/2014/main" id="{F68DB692-F9E4-4EB2-A1EE-8F81B0340C7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="" xmlns:a16="http://schemas.microsoft.com/office/drawing/2014/main" id="{4934086F-B52E-4B48-ADE6-F7E603586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="" xmlns:a16="http://schemas.microsoft.com/office/drawing/2014/main" id="{727A5AD2-7594-4954-BD07-0660E642AC8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="" xmlns:a16="http://schemas.microsoft.com/office/drawing/2014/main" id="{9B8D42CD-8746-4FCF-8B6C-1E57CB5BCA2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="" xmlns:a16="http://schemas.microsoft.com/office/drawing/2014/main" id="{0426B80E-5E13-40C5-9542-EAE4671DA1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>
              <a:extLst>
                <a:ext uri="{FF2B5EF4-FFF2-40B4-BE49-F238E27FC236}">
                  <a16:creationId xmlns="" xmlns:a16="http://schemas.microsoft.com/office/drawing/2014/main" id="{9D79A255-4580-4AA0-8302-575A116C58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="" xmlns:a16="http://schemas.microsoft.com/office/drawing/2014/main" id="{848C53C4-B810-442C-BC9B-27DEEDF09B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="" xmlns:a16="http://schemas.microsoft.com/office/drawing/2014/main" id="{29B1EE73-8CEF-455A-BD1F-79666415F2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="" xmlns:a16="http://schemas.microsoft.com/office/drawing/2014/main" id="{4826C8AE-E477-473D-A499-777965967D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="" xmlns:a16="http://schemas.microsoft.com/office/drawing/2014/main" id="{07E25D3F-2A76-4087-BD89-01CDBEED020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rganigramme : Document 8">
            <a:extLst>
              <a:ext uri="{FF2B5EF4-FFF2-40B4-BE49-F238E27FC236}">
                <a16:creationId xmlns="" xmlns:a16="http://schemas.microsoft.com/office/drawing/2014/main" id="{2AAB6B79-0E9F-4797-8DFA-9A437017F1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bg1"/>
              </a:solidFill>
            </a:endParaRPr>
          </a:p>
        </p:txBody>
      </p:sp>
      <p:sp>
        <p:nvSpPr>
          <p:cNvPr id="36" name="Titre 1">
            <a:extLst>
              <a:ext uri="{FF2B5EF4-FFF2-40B4-BE49-F238E27FC236}">
                <a16:creationId xmlns="" xmlns:a16="http://schemas.microsoft.com/office/drawing/2014/main" id="{98F8DC0C-B421-4039-8482-5135B165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4400"/>
            </a:lvl1pPr>
          </a:lstStyle>
          <a:p>
            <a:pPr rtl="0">
              <a:lnSpc>
                <a:spcPct val="110000"/>
              </a:lnSpc>
            </a:pPr>
            <a:r>
              <a:rPr lang="fr-FR" noProof="0">
                <a:solidFill>
                  <a:srgbClr val="FFFFFF"/>
                </a:solidFill>
                <a:cs typeface="Posterama" panose="020B0504020200020000" pitchFamily="34" charset="0"/>
              </a:rPr>
              <a:t>Modifiez le style du titre</a:t>
            </a:r>
          </a:p>
        </p:txBody>
      </p:sp>
      <p:sp>
        <p:nvSpPr>
          <p:cNvPr id="37" name="Espace réservé de la date 3">
            <a:extLst>
              <a:ext uri="{FF2B5EF4-FFF2-40B4-BE49-F238E27FC236}">
                <a16:creationId xmlns="" xmlns:a16="http://schemas.microsoft.com/office/drawing/2014/main" id="{00C6B4A2-DB23-481A-87BC-CFF3992E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fld id="{C6306059-5A36-284C-8F03-474DB1943313}" type="datetime1">
              <a:rPr lang="fr-MA" noProof="0" smtClean="0"/>
              <a:t>23/07/2025</a:t>
            </a:fld>
            <a:endParaRPr lang="fr-FR" noProof="0"/>
          </a:p>
        </p:txBody>
      </p:sp>
      <p:sp>
        <p:nvSpPr>
          <p:cNvPr id="38" name="Espace réservé du pied de page 4">
            <a:extLst>
              <a:ext uri="{FF2B5EF4-FFF2-40B4-BE49-F238E27FC236}">
                <a16:creationId xmlns="" xmlns:a16="http://schemas.microsoft.com/office/drawing/2014/main" id="{209EAA56-735E-4FAE-88DA-398D6B3E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Méthodologie &amp; Didactique </a:t>
            </a:r>
            <a:br>
              <a:rPr lang="fr-FR" noProof="0"/>
            </a:br>
            <a:r>
              <a:rPr lang="fr-FR" noProof="0"/>
              <a:t>des APS</a:t>
            </a:r>
          </a:p>
        </p:txBody>
      </p:sp>
      <p:sp>
        <p:nvSpPr>
          <p:cNvPr id="39" name="Espace réservé du numéro de diapositive 5">
            <a:extLst>
              <a:ext uri="{FF2B5EF4-FFF2-40B4-BE49-F238E27FC236}">
                <a16:creationId xmlns="" xmlns:a16="http://schemas.microsoft.com/office/drawing/2014/main" id="{AF69C6C1-6449-4CEB-BD22-FA544831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pPr rtl="0"/>
            <a:fld id="{11A71338-8BA2-4C79-A6C5-5A8E30081D0C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41" name="Espace réservé du contenu 37">
            <a:extLst>
              <a:ext uri="{FF2B5EF4-FFF2-40B4-BE49-F238E27FC236}">
                <a16:creationId xmlns="" xmlns:a16="http://schemas.microsoft.com/office/drawing/2014/main" id="{E3F944C7-0E33-4C9B-9544-26D03DD5ECE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6303" y="243154"/>
            <a:ext cx="11156556" cy="377648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Cliquer pour ajouter du contenu</a:t>
            </a:r>
          </a:p>
        </p:txBody>
      </p:sp>
    </p:spTree>
    <p:extLst>
      <p:ext uri="{BB962C8B-B14F-4D97-AF65-F5344CB8AC3E}">
        <p14:creationId xmlns:p14="http://schemas.microsoft.com/office/powerpoint/2010/main" val="423394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805" r:id="rId12"/>
    <p:sldLayoutId id="2147483807" r:id="rId13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+mj-lt"/>
        <a:buAutoNum type="arabicPeriod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1.png"/><Relationship Id="rId4" Type="http://schemas.openxmlformats.org/officeDocument/2006/relationships/hyperlink" Target="https://unknowncystic.wordpress.com/2012/0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re 21">
            <a:extLst>
              <a:ext uri="{FF2B5EF4-FFF2-40B4-BE49-F238E27FC236}">
                <a16:creationId xmlns="" xmlns:a16="http://schemas.microsoft.com/office/drawing/2014/main" id="{E237725B-2565-4774-93C0-E26EF713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430" y="1307816"/>
            <a:ext cx="12191998" cy="3554278"/>
          </a:xfr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fr-FR" sz="60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TD par groupe de niveau:</a:t>
            </a:r>
            <a:br>
              <a:rPr lang="fr-FR" sz="60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fr-FR" sz="60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Travail d’une séance de course en </a:t>
            </a:r>
            <a:r>
              <a:rPr lang="fr-FR" sz="60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durée</a:t>
            </a:r>
            <a:br>
              <a:rPr lang="fr-FR" sz="60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</a:br>
            <a:r>
              <a:rPr lang="fr-FR" sz="60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pour le 24/07/2025 à 9h</a:t>
            </a:r>
            <a:endParaRPr lang="fr-FR" sz="60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="" xmlns:a16="http://schemas.microsoft.com/office/drawing/2014/main" id="{A75B6628-6044-400F-993F-3869F8D21A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98464" y="4882896"/>
            <a:ext cx="5961888" cy="1813947"/>
          </a:xfrm>
        </p:spPr>
        <p:txBody>
          <a:bodyPr rtlCol="0"/>
          <a:lstStyle/>
          <a:p>
            <a:pPr rtl="0"/>
            <a:r>
              <a:rPr lang="fr-FR" sz="3600" b="1" i="1" u="sng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Pr. ABDELATTIF GHARIB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="" xmlns:a16="http://schemas.microsoft.com/office/drawing/2014/main" id="{D7F8AB37-ED70-ED9D-77AB-7FEE63E6F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79587" y="-219127"/>
            <a:ext cx="2667396" cy="188694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0D3FE661-EB6D-94E9-CD43-71A50844BEE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28711" y="166405"/>
            <a:ext cx="2667396" cy="851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 8">
            <a:extLst>
              <a:ext uri="{FF2B5EF4-FFF2-40B4-BE49-F238E27FC236}">
                <a16:creationId xmlns="" xmlns:a16="http://schemas.microsoft.com/office/drawing/2014/main" id="{E207BF2D-DBD4-DFA2-8F78-E49400E997E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75" y="274891"/>
            <a:ext cx="2667396" cy="1032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786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22031"/>
            <a:ext cx="11375136" cy="5826369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>
            <a:normAutofit fontScale="90000"/>
          </a:bodyPr>
          <a:lstStyle/>
          <a:p>
            <a:r>
              <a:rPr lang="fr-FR" sz="4000" dirty="0">
                <a:solidFill>
                  <a:srgbClr val="44546A"/>
                </a:solidFill>
                <a:latin typeface="Posterama"/>
                <a:ea typeface="+mn-ea"/>
                <a:cs typeface="+mn-cs"/>
              </a:rPr>
              <a:t>Groupe :1</a:t>
            </a:r>
            <a:br>
              <a:rPr lang="fr-FR" sz="4000" dirty="0">
                <a:solidFill>
                  <a:srgbClr val="44546A"/>
                </a:solidFill>
                <a:latin typeface="Posterama"/>
                <a:ea typeface="+mn-ea"/>
                <a:cs typeface="+mn-cs"/>
              </a:rPr>
            </a:br>
            <a:r>
              <a:rPr lang="fr-FR" sz="4000" dirty="0" smtClean="0">
                <a:solidFill>
                  <a:srgbClr val="44546A"/>
                </a:solidFill>
                <a:latin typeface="Posterama"/>
              </a:rPr>
              <a:t>VMA:12 km /h</a:t>
            </a:r>
            <a:r>
              <a:rPr lang="fr-FR" sz="4000" dirty="0" smtClean="0">
                <a:solidFill>
                  <a:srgbClr val="44546A"/>
                </a:solidFill>
                <a:latin typeface="Posterama"/>
                <a:ea typeface="+mn-ea"/>
                <a:cs typeface="+mn-cs"/>
              </a:rPr>
              <a:t/>
            </a:r>
            <a:br>
              <a:rPr lang="fr-FR" sz="4000" dirty="0" smtClean="0">
                <a:solidFill>
                  <a:srgbClr val="44546A"/>
                </a:solidFill>
                <a:latin typeface="Posterama"/>
                <a:ea typeface="+mn-ea"/>
                <a:cs typeface="+mn-cs"/>
              </a:rPr>
            </a:br>
            <a:r>
              <a:rPr lang="fr-FR" sz="4000" b="1" u="sng" dirty="0">
                <a:solidFill>
                  <a:srgbClr val="44546A"/>
                </a:solidFill>
                <a:latin typeface="Posterama"/>
              </a:rPr>
              <a:t>O</a:t>
            </a:r>
            <a:r>
              <a:rPr lang="fr-FR" sz="4000" b="1" u="sng" dirty="0" smtClean="0">
                <a:solidFill>
                  <a:srgbClr val="44546A"/>
                </a:solidFill>
                <a:latin typeface="Posterama"/>
              </a:rPr>
              <a:t>bjectif de la séance: </a:t>
            </a:r>
            <a:r>
              <a:rPr lang="fr-FR" sz="4000" dirty="0" smtClean="0">
                <a:solidFill>
                  <a:srgbClr val="44546A"/>
                </a:solidFill>
                <a:latin typeface="Posterama"/>
              </a:rPr>
              <a:t/>
            </a:r>
            <a:br>
              <a:rPr lang="fr-FR" sz="4000" dirty="0" smtClean="0">
                <a:solidFill>
                  <a:srgbClr val="44546A"/>
                </a:solidFill>
                <a:latin typeface="Posterama"/>
              </a:rPr>
            </a:br>
            <a:r>
              <a:rPr lang="fr-FR" sz="4000" dirty="0" smtClean="0">
                <a:latin typeface="Times New Roman"/>
              </a:rPr>
              <a:t>Courir à effort </a:t>
            </a:r>
            <a:r>
              <a:rPr lang="fr-FR" sz="4000" dirty="0">
                <a:latin typeface="Times New Roman"/>
              </a:rPr>
              <a:t>Intermittent LONG – LONG</a:t>
            </a:r>
            <a:br>
              <a:rPr lang="fr-FR" sz="4000" dirty="0">
                <a:latin typeface="Times New Roman"/>
              </a:rPr>
            </a:br>
            <a:r>
              <a:rPr lang="fr-FR" sz="4000" dirty="0">
                <a:latin typeface="Times New Roman"/>
              </a:rPr>
              <a:t>.1 répétition = 1’30 d’effort à 100 % VMA + 2 min de récupération (marcher</a:t>
            </a:r>
            <a:r>
              <a:rPr lang="fr-FR" sz="4000" dirty="0" smtClean="0">
                <a:latin typeface="Times New Roman"/>
              </a:rPr>
              <a:t>),</a:t>
            </a:r>
            <a:br>
              <a:rPr lang="fr-FR" sz="4000" dirty="0" smtClean="0">
                <a:latin typeface="Times New Roman"/>
              </a:rPr>
            </a:br>
            <a:r>
              <a:rPr lang="fr-FR" sz="4000" dirty="0">
                <a:latin typeface="Times New Roman"/>
              </a:rPr>
              <a:t/>
            </a:r>
            <a:br>
              <a:rPr lang="fr-FR" sz="4000" dirty="0">
                <a:latin typeface="Times New Roman"/>
              </a:rPr>
            </a:br>
            <a:r>
              <a:rPr lang="fr-FR" sz="4000" dirty="0">
                <a:latin typeface="Times New Roman"/>
              </a:rPr>
              <a:t>.2 séries de 3 répétitions avec 5 minutes de repos entre les deux séries</a:t>
            </a:r>
            <a:r>
              <a:rPr lang="fr-FR" sz="4000" dirty="0">
                <a:solidFill>
                  <a:srgbClr val="44546A"/>
                </a:solidFill>
                <a:latin typeface="Posterama"/>
                <a:ea typeface="+mn-ea"/>
                <a:cs typeface="+mn-cs"/>
              </a:rPr>
              <a:t/>
            </a:r>
            <a:br>
              <a:rPr lang="fr-FR" sz="4000" dirty="0">
                <a:solidFill>
                  <a:srgbClr val="44546A"/>
                </a:solidFill>
                <a:latin typeface="Posterama"/>
                <a:ea typeface="+mn-ea"/>
                <a:cs typeface="+mn-cs"/>
              </a:rPr>
            </a:br>
            <a:r>
              <a:rPr lang="fr-FR" sz="4000" dirty="0">
                <a:solidFill>
                  <a:srgbClr val="44546A"/>
                </a:solidFill>
                <a:latin typeface="Posterama"/>
                <a:ea typeface="+mn-ea"/>
                <a:cs typeface="+mn-cs"/>
              </a:rPr>
              <a:t/>
            </a:r>
            <a:br>
              <a:rPr lang="fr-FR" sz="4000" dirty="0">
                <a:solidFill>
                  <a:srgbClr val="44546A"/>
                </a:solidFill>
                <a:latin typeface="Posterama"/>
                <a:ea typeface="+mn-ea"/>
                <a:cs typeface="+mn-cs"/>
              </a:rPr>
            </a:br>
            <a:r>
              <a:rPr lang="fr-FR" sz="4000" dirty="0">
                <a:solidFill>
                  <a:srgbClr val="44546A"/>
                </a:solidFill>
                <a:latin typeface="Posterama"/>
                <a:ea typeface="+mn-ea"/>
                <a:cs typeface="+mn-cs"/>
              </a:rPr>
              <a:t/>
            </a:r>
            <a:br>
              <a:rPr lang="fr-FR" sz="4000" dirty="0">
                <a:solidFill>
                  <a:srgbClr val="44546A"/>
                </a:solidFill>
                <a:latin typeface="Posterama"/>
                <a:ea typeface="+mn-ea"/>
                <a:cs typeface="+mn-cs"/>
              </a:rPr>
            </a:br>
            <a:r>
              <a:rPr lang="fr-FR" sz="4000" dirty="0">
                <a:solidFill>
                  <a:srgbClr val="44546A"/>
                </a:solidFill>
                <a:latin typeface="Posterama"/>
                <a:ea typeface="+mn-ea"/>
                <a:cs typeface="+mn-cs"/>
              </a:rPr>
              <a:t/>
            </a:r>
            <a:br>
              <a:rPr lang="fr-FR" sz="4000" dirty="0">
                <a:solidFill>
                  <a:srgbClr val="44546A"/>
                </a:solidFill>
                <a:latin typeface="Posterama"/>
                <a:ea typeface="+mn-ea"/>
                <a:cs typeface="+mn-cs"/>
              </a:rPr>
            </a:br>
            <a:r>
              <a:rPr lang="fr-FR" sz="4000" dirty="0">
                <a:solidFill>
                  <a:srgbClr val="44546A"/>
                </a:solidFill>
                <a:latin typeface="Posterama"/>
                <a:ea typeface="+mn-ea"/>
                <a:cs typeface="+mn-cs"/>
              </a:rPr>
              <a:t/>
            </a:r>
            <a:br>
              <a:rPr lang="fr-FR" sz="4000" dirty="0">
                <a:solidFill>
                  <a:srgbClr val="44546A"/>
                </a:solidFill>
                <a:latin typeface="Posterama"/>
                <a:ea typeface="+mn-ea"/>
                <a:cs typeface="+mn-cs"/>
              </a:rPr>
            </a:br>
            <a:r>
              <a:rPr lang="fr-FR" sz="4000" dirty="0">
                <a:solidFill>
                  <a:srgbClr val="44546A"/>
                </a:solidFill>
                <a:latin typeface="Posterama"/>
                <a:ea typeface="+mn-ea"/>
                <a:cs typeface="+mn-cs"/>
              </a:rPr>
              <a:t/>
            </a:r>
            <a:br>
              <a:rPr lang="fr-FR" sz="4000" dirty="0">
                <a:solidFill>
                  <a:srgbClr val="44546A"/>
                </a:solidFill>
                <a:latin typeface="Posterama"/>
                <a:ea typeface="+mn-ea"/>
                <a:cs typeface="+mn-cs"/>
              </a:rPr>
            </a:br>
            <a:r>
              <a:rPr lang="fr-FR" sz="4000" dirty="0">
                <a:solidFill>
                  <a:srgbClr val="44546A"/>
                </a:solidFill>
                <a:latin typeface="Posterama"/>
                <a:ea typeface="+mn-ea"/>
                <a:cs typeface="+mn-cs"/>
              </a:rPr>
              <a:t/>
            </a:r>
            <a:br>
              <a:rPr lang="fr-FR" sz="4000" dirty="0">
                <a:solidFill>
                  <a:srgbClr val="44546A"/>
                </a:solidFill>
                <a:latin typeface="Posterama"/>
                <a:ea typeface="+mn-ea"/>
                <a:cs typeface="+mn-cs"/>
              </a:rPr>
            </a:br>
            <a:r>
              <a:rPr lang="fr-FR" sz="4000" dirty="0">
                <a:solidFill>
                  <a:srgbClr val="44546A"/>
                </a:solidFill>
                <a:latin typeface="Posterama"/>
                <a:ea typeface="+mn-ea"/>
                <a:cs typeface="+mn-cs"/>
              </a:rPr>
              <a:t/>
            </a:r>
            <a:br>
              <a:rPr lang="fr-FR" sz="4000" dirty="0">
                <a:solidFill>
                  <a:srgbClr val="44546A"/>
                </a:solidFill>
                <a:latin typeface="Posterama"/>
                <a:ea typeface="+mn-ea"/>
                <a:cs typeface="+mn-cs"/>
              </a:rPr>
            </a:br>
            <a:endParaRPr lang="fr-FR" sz="4000" dirty="0">
              <a:solidFill>
                <a:srgbClr val="44546A"/>
              </a:solidFill>
              <a:latin typeface="Posterama"/>
              <a:ea typeface="+mn-ea"/>
              <a:cs typeface="+mn-cs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332F5B1-3D8A-834B-9F13-989E049F5C6F}" type="datetime1">
              <a:rPr lang="fr-MA" noProof="0" smtClean="0"/>
              <a:t>23/07/2025</a:t>
            </a:fld>
            <a:endParaRPr lang="fr-FR" noProof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Méthodologie &amp; Didactique </a:t>
            </a:r>
            <a:br>
              <a:rPr lang="fr-FR" noProof="0" smtClean="0"/>
            </a:br>
            <a:r>
              <a:rPr lang="fr-FR" noProof="0" smtClean="0"/>
              <a:t>des APS</a:t>
            </a:r>
            <a:endParaRPr lang="fr-FR" noProof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1A71338-8BA2-4C79-A6C5-5A8E30081D0C}" type="slidenum">
              <a:rPr lang="fr-FR" noProof="0" smtClean="0"/>
              <a:pPr rtl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8730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1393424" cy="5974080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>
            <a:normAutofit fontScale="90000"/>
          </a:bodyPr>
          <a:lstStyle/>
          <a:p>
            <a:r>
              <a:rPr lang="fr-FR" sz="4000" dirty="0">
                <a:solidFill>
                  <a:srgbClr val="44546A"/>
                </a:solidFill>
                <a:latin typeface="Posterama"/>
                <a:ea typeface="+mn-ea"/>
                <a:cs typeface="+mn-cs"/>
              </a:rPr>
              <a:t>Groupe :2</a:t>
            </a:r>
            <a:br>
              <a:rPr lang="fr-FR" sz="4000" dirty="0">
                <a:solidFill>
                  <a:srgbClr val="44546A"/>
                </a:solidFill>
                <a:latin typeface="Posterama"/>
                <a:ea typeface="+mn-ea"/>
                <a:cs typeface="+mn-cs"/>
              </a:rPr>
            </a:br>
            <a:r>
              <a:rPr lang="fr-FR" sz="3600" dirty="0" smtClean="0">
                <a:solidFill>
                  <a:srgbClr val="44546A"/>
                </a:solidFill>
                <a:latin typeface="Posterama"/>
              </a:rPr>
              <a:t>VMA:16 </a:t>
            </a:r>
            <a:r>
              <a:rPr lang="fr-FR" sz="3600" dirty="0">
                <a:solidFill>
                  <a:srgbClr val="44546A"/>
                </a:solidFill>
                <a:latin typeface="Posterama"/>
              </a:rPr>
              <a:t>km /h</a:t>
            </a:r>
            <a:br>
              <a:rPr lang="fr-FR" sz="3600" dirty="0">
                <a:solidFill>
                  <a:srgbClr val="44546A"/>
                </a:solidFill>
                <a:latin typeface="Posterama"/>
              </a:rPr>
            </a:br>
            <a:r>
              <a:rPr lang="fr-FR" sz="3600" b="1" u="sng" dirty="0">
                <a:solidFill>
                  <a:srgbClr val="44546A"/>
                </a:solidFill>
                <a:latin typeface="Posterama"/>
              </a:rPr>
              <a:t>Objectif de la séance: </a:t>
            </a:r>
            <a:r>
              <a:rPr lang="fr-FR" sz="3600" dirty="0">
                <a:solidFill>
                  <a:srgbClr val="44546A"/>
                </a:solidFill>
                <a:latin typeface="Posterama"/>
              </a:rPr>
              <a:t/>
            </a:r>
            <a:br>
              <a:rPr lang="fr-FR" sz="3600" dirty="0">
                <a:solidFill>
                  <a:srgbClr val="44546A"/>
                </a:solidFill>
                <a:latin typeface="Posterama"/>
              </a:rPr>
            </a:br>
            <a:r>
              <a:rPr lang="fr-FR" sz="4000" dirty="0" smtClean="0">
                <a:latin typeface="Times New Roman"/>
              </a:rPr>
              <a:t>Courir à effort </a:t>
            </a:r>
            <a:r>
              <a:rPr lang="fr-FR" sz="4000" dirty="0">
                <a:latin typeface="Times New Roman"/>
              </a:rPr>
              <a:t>Intermittent LONG-LONG à 100% VMA</a:t>
            </a:r>
            <a:br>
              <a:rPr lang="fr-FR" sz="4000" dirty="0">
                <a:latin typeface="Times New Roman"/>
              </a:rPr>
            </a:br>
            <a:r>
              <a:rPr lang="fr-FR" sz="4000" dirty="0">
                <a:latin typeface="Times New Roman"/>
              </a:rPr>
              <a:t>. Série N° 1 = 2 X 3min 2 minutes de récupération entre chaque </a:t>
            </a:r>
            <a:r>
              <a:rPr lang="fr-FR" sz="4000" dirty="0" smtClean="0">
                <a:latin typeface="Times New Roman"/>
              </a:rPr>
              <a:t>répétition.</a:t>
            </a:r>
            <a:r>
              <a:rPr lang="fr-FR" sz="4000" dirty="0">
                <a:latin typeface="Times New Roman"/>
              </a:rPr>
              <a:t/>
            </a:r>
            <a:br>
              <a:rPr lang="fr-FR" sz="4000" dirty="0">
                <a:latin typeface="Times New Roman"/>
              </a:rPr>
            </a:br>
            <a:r>
              <a:rPr lang="fr-FR" sz="4000" dirty="0">
                <a:latin typeface="Times New Roman"/>
              </a:rPr>
              <a:t>. Série N° 2 = 2 X 2min30 1 min30 de récupération entre chaque </a:t>
            </a:r>
            <a:r>
              <a:rPr lang="fr-FR" sz="4000" dirty="0" smtClean="0">
                <a:latin typeface="Times New Roman"/>
              </a:rPr>
              <a:t>répétition.</a:t>
            </a:r>
            <a:r>
              <a:rPr lang="fr-FR" sz="4000" dirty="0">
                <a:latin typeface="Times New Roman"/>
              </a:rPr>
              <a:t/>
            </a:r>
            <a:br>
              <a:rPr lang="fr-FR" sz="4000" dirty="0">
                <a:latin typeface="Times New Roman"/>
              </a:rPr>
            </a:br>
            <a:r>
              <a:rPr lang="fr-FR" sz="4000" dirty="0">
                <a:latin typeface="Times New Roman"/>
              </a:rPr>
              <a:t>. Série N° 3 = 2 X 2min 1 min30 de récupération entre chaque </a:t>
            </a:r>
            <a:r>
              <a:rPr lang="fr-FR" sz="4000" dirty="0" smtClean="0">
                <a:latin typeface="Times New Roman"/>
              </a:rPr>
              <a:t>répétition.</a:t>
            </a:r>
            <a:br>
              <a:rPr lang="fr-FR" sz="4000" dirty="0" smtClean="0">
                <a:latin typeface="Times New Roman"/>
              </a:rPr>
            </a:br>
            <a:r>
              <a:rPr lang="fr-FR" sz="4000" b="1" dirty="0">
                <a:latin typeface="Times New Roman"/>
              </a:rPr>
              <a:t>5min de repos entre les </a:t>
            </a:r>
            <a:r>
              <a:rPr lang="fr-FR" sz="4000" b="1" dirty="0" smtClean="0">
                <a:latin typeface="Times New Roman"/>
              </a:rPr>
              <a:t>séries.</a:t>
            </a:r>
            <a:r>
              <a:rPr lang="fr-FR" sz="4000" dirty="0">
                <a:solidFill>
                  <a:srgbClr val="44546A"/>
                </a:solidFill>
                <a:latin typeface="Posterama"/>
                <a:ea typeface="+mn-ea"/>
                <a:cs typeface="+mn-cs"/>
              </a:rPr>
              <a:t/>
            </a:r>
            <a:br>
              <a:rPr lang="fr-FR" sz="4000" dirty="0">
                <a:solidFill>
                  <a:srgbClr val="44546A"/>
                </a:solidFill>
                <a:latin typeface="Posterama"/>
                <a:ea typeface="+mn-ea"/>
                <a:cs typeface="+mn-cs"/>
              </a:rPr>
            </a:br>
            <a:endParaRPr lang="fr-FR" sz="4000" dirty="0">
              <a:solidFill>
                <a:srgbClr val="44546A"/>
              </a:solidFill>
              <a:latin typeface="Posterama"/>
              <a:ea typeface="+mn-ea"/>
              <a:cs typeface="+mn-cs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332F5B1-3D8A-834B-9F13-989E049F5C6F}" type="datetime1">
              <a:rPr lang="fr-MA" noProof="0" smtClean="0"/>
              <a:t>23/07/2025</a:t>
            </a:fld>
            <a:endParaRPr lang="fr-FR" noProof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Méthodologie &amp; Didactique </a:t>
            </a:r>
            <a:br>
              <a:rPr lang="fr-FR" noProof="0" smtClean="0"/>
            </a:br>
            <a:r>
              <a:rPr lang="fr-FR" noProof="0" smtClean="0"/>
              <a:t>des APS</a:t>
            </a:r>
            <a:endParaRPr lang="fr-FR" noProof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1A71338-8BA2-4C79-A6C5-5A8E30081D0C}" type="slidenum">
              <a:rPr lang="fr-FR" noProof="0" smtClean="0"/>
              <a:pPr rtl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8196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37625"/>
            <a:ext cx="11375136" cy="591077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/>
          <a:lstStyle/>
          <a:p>
            <a:r>
              <a:rPr lang="fr-FR" sz="3600" dirty="0">
                <a:solidFill>
                  <a:srgbClr val="44546A"/>
                </a:solidFill>
                <a:latin typeface="Posterama"/>
              </a:rPr>
              <a:t>Groupe </a:t>
            </a:r>
            <a:r>
              <a:rPr lang="fr-FR" sz="3600" dirty="0" smtClean="0">
                <a:solidFill>
                  <a:srgbClr val="44546A"/>
                </a:solidFill>
                <a:latin typeface="Posterama"/>
              </a:rPr>
              <a:t>:3</a:t>
            </a:r>
            <a:r>
              <a:rPr lang="fr-FR" sz="3600" dirty="0">
                <a:solidFill>
                  <a:srgbClr val="44546A"/>
                </a:solidFill>
                <a:latin typeface="Posterama"/>
              </a:rPr>
              <a:t/>
            </a:r>
            <a:br>
              <a:rPr lang="fr-FR" sz="3600" dirty="0">
                <a:solidFill>
                  <a:srgbClr val="44546A"/>
                </a:solidFill>
                <a:latin typeface="Posterama"/>
              </a:rPr>
            </a:br>
            <a:r>
              <a:rPr lang="fr-FR" sz="3600" dirty="0" smtClean="0">
                <a:solidFill>
                  <a:srgbClr val="44546A"/>
                </a:solidFill>
                <a:latin typeface="Posterama"/>
              </a:rPr>
              <a:t>VMA:18 </a:t>
            </a:r>
            <a:r>
              <a:rPr lang="fr-FR" sz="3600" dirty="0">
                <a:solidFill>
                  <a:srgbClr val="44546A"/>
                </a:solidFill>
                <a:latin typeface="Posterama"/>
              </a:rPr>
              <a:t>km /h</a:t>
            </a:r>
            <a:br>
              <a:rPr lang="fr-FR" sz="3600" dirty="0">
                <a:solidFill>
                  <a:srgbClr val="44546A"/>
                </a:solidFill>
                <a:latin typeface="Posterama"/>
              </a:rPr>
            </a:br>
            <a:r>
              <a:rPr lang="fr-FR" sz="3600" b="1" u="sng" dirty="0">
                <a:solidFill>
                  <a:srgbClr val="44546A"/>
                </a:solidFill>
                <a:latin typeface="Posterama"/>
              </a:rPr>
              <a:t>Objectif de la séance</a:t>
            </a:r>
            <a:r>
              <a:rPr lang="fr-FR" sz="3600" b="1" u="sng" dirty="0" smtClean="0">
                <a:solidFill>
                  <a:srgbClr val="44546A"/>
                </a:solidFill>
                <a:latin typeface="Posterama"/>
              </a:rPr>
              <a:t>:</a:t>
            </a:r>
            <a:br>
              <a:rPr lang="fr-FR" sz="3600" b="1" u="sng" dirty="0" smtClean="0">
                <a:solidFill>
                  <a:srgbClr val="44546A"/>
                </a:solidFill>
                <a:latin typeface="Posterama"/>
              </a:rPr>
            </a:br>
            <a:r>
              <a:rPr lang="fr-FR" sz="4000" dirty="0" smtClean="0">
                <a:latin typeface="Times New Roman"/>
              </a:rPr>
              <a:t>Courir à effort </a:t>
            </a:r>
            <a:r>
              <a:rPr lang="fr-FR" sz="4000" dirty="0">
                <a:latin typeface="Times New Roman"/>
              </a:rPr>
              <a:t>Intermittent COURT – COURT</a:t>
            </a:r>
            <a:br>
              <a:rPr lang="fr-FR" sz="4000" dirty="0">
                <a:latin typeface="Times New Roman"/>
              </a:rPr>
            </a:br>
            <a:r>
              <a:rPr lang="fr-FR" sz="4000" dirty="0">
                <a:latin typeface="Times New Roman"/>
              </a:rPr>
              <a:t>. 1 répétition = 15s d’effort à </a:t>
            </a:r>
            <a:r>
              <a:rPr lang="fr-FR" sz="4000" dirty="0" smtClean="0">
                <a:latin typeface="Times New Roman"/>
              </a:rPr>
              <a:t>120 </a:t>
            </a:r>
            <a:r>
              <a:rPr lang="fr-FR" sz="4000" dirty="0">
                <a:latin typeface="Times New Roman"/>
              </a:rPr>
              <a:t>% VMA + 15 s de récupération (marcher)</a:t>
            </a:r>
            <a:br>
              <a:rPr lang="fr-FR" sz="4000" dirty="0">
                <a:latin typeface="Times New Roman"/>
              </a:rPr>
            </a:br>
            <a:r>
              <a:rPr lang="fr-FR" sz="4000" dirty="0">
                <a:latin typeface="Times New Roman"/>
              </a:rPr>
              <a:t>On fera 3 séries :</a:t>
            </a:r>
            <a:br>
              <a:rPr lang="fr-FR" sz="4000" dirty="0">
                <a:latin typeface="Times New Roman"/>
              </a:rPr>
            </a:br>
            <a:r>
              <a:rPr lang="fr-FR" sz="4000" dirty="0">
                <a:latin typeface="Times New Roman"/>
              </a:rPr>
              <a:t>. 2 séries de 10 </a:t>
            </a:r>
            <a:r>
              <a:rPr lang="fr-FR" sz="4000" dirty="0" smtClean="0">
                <a:latin typeface="Times New Roman"/>
              </a:rPr>
              <a:t>répétitions.</a:t>
            </a:r>
            <a:r>
              <a:rPr lang="fr-FR" sz="4000" dirty="0">
                <a:latin typeface="Times New Roman"/>
              </a:rPr>
              <a:t/>
            </a:r>
            <a:br>
              <a:rPr lang="fr-FR" sz="4000" dirty="0">
                <a:latin typeface="Times New Roman"/>
              </a:rPr>
            </a:br>
            <a:r>
              <a:rPr lang="fr-FR" sz="4000" dirty="0">
                <a:latin typeface="Times New Roman"/>
              </a:rPr>
              <a:t>1série de 8 </a:t>
            </a:r>
            <a:r>
              <a:rPr lang="fr-FR" sz="4000" dirty="0" smtClean="0">
                <a:latin typeface="Times New Roman"/>
              </a:rPr>
              <a:t>répétitions.</a:t>
            </a:r>
            <a:r>
              <a:rPr lang="fr-FR" sz="4000" dirty="0">
                <a:latin typeface="Times New Roman"/>
              </a:rPr>
              <a:t/>
            </a:r>
            <a:br>
              <a:rPr lang="fr-FR" sz="4000" dirty="0">
                <a:latin typeface="Times New Roman"/>
              </a:rPr>
            </a:br>
            <a:r>
              <a:rPr lang="fr-FR" sz="4000" dirty="0">
                <a:latin typeface="Times New Roman"/>
              </a:rPr>
              <a:t>avec 4 minutes de repos entre les séries.</a:t>
            </a:r>
            <a:endParaRPr lang="fr-FR" sz="4000" dirty="0">
              <a:solidFill>
                <a:srgbClr val="44546A"/>
              </a:solidFill>
              <a:latin typeface="Posterama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332F5B1-3D8A-834B-9F13-989E049F5C6F}" type="datetime1">
              <a:rPr lang="fr-MA" noProof="0" smtClean="0"/>
              <a:t>23/07/2025</a:t>
            </a:fld>
            <a:endParaRPr lang="fr-FR" noProof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Méthodologie &amp; Didactique </a:t>
            </a:r>
            <a:br>
              <a:rPr lang="fr-FR" noProof="0" smtClean="0"/>
            </a:br>
            <a:r>
              <a:rPr lang="fr-FR" noProof="0" smtClean="0"/>
              <a:t>des APS</a:t>
            </a:r>
            <a:endParaRPr lang="fr-FR" noProof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1A71338-8BA2-4C79-A6C5-5A8E30081D0C}" type="slidenum">
              <a:rPr lang="fr-FR" noProof="0" smtClean="0"/>
              <a:pPr rtl="0"/>
              <a:t>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61588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28016"/>
            <a:ext cx="11356848" cy="6138672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>
            <a:normAutofit/>
          </a:bodyPr>
          <a:lstStyle/>
          <a:p>
            <a:r>
              <a:rPr lang="fr-FR" sz="4000" dirty="0">
                <a:solidFill>
                  <a:srgbClr val="44546A"/>
                </a:solidFill>
                <a:latin typeface="Posterama"/>
                <a:ea typeface="+mn-ea"/>
                <a:cs typeface="+mn-cs"/>
              </a:rPr>
              <a:t>Groupe :4</a:t>
            </a:r>
            <a:br>
              <a:rPr lang="fr-FR" sz="4000" dirty="0">
                <a:solidFill>
                  <a:srgbClr val="44546A"/>
                </a:solidFill>
                <a:latin typeface="Posterama"/>
                <a:ea typeface="+mn-ea"/>
                <a:cs typeface="+mn-cs"/>
              </a:rPr>
            </a:br>
            <a:r>
              <a:rPr lang="fr-FR" sz="4000" dirty="0">
                <a:solidFill>
                  <a:srgbClr val="44546A"/>
                </a:solidFill>
                <a:latin typeface="Posterama"/>
                <a:ea typeface="+mn-ea"/>
                <a:cs typeface="+mn-cs"/>
              </a:rPr>
              <a:t>VMA:20 km /h</a:t>
            </a:r>
            <a:br>
              <a:rPr lang="fr-FR" sz="4000" dirty="0">
                <a:solidFill>
                  <a:srgbClr val="44546A"/>
                </a:solidFill>
                <a:latin typeface="Posterama"/>
                <a:ea typeface="+mn-ea"/>
                <a:cs typeface="+mn-cs"/>
              </a:rPr>
            </a:br>
            <a:r>
              <a:rPr lang="fr-FR" sz="4000" dirty="0">
                <a:solidFill>
                  <a:srgbClr val="44546A"/>
                </a:solidFill>
                <a:latin typeface="Posterama"/>
                <a:ea typeface="+mn-ea"/>
                <a:cs typeface="+mn-cs"/>
              </a:rPr>
              <a:t>Objectif de la séance</a:t>
            </a:r>
            <a:r>
              <a:rPr lang="fr-FR" sz="4000" dirty="0" smtClean="0">
                <a:solidFill>
                  <a:srgbClr val="44546A"/>
                </a:solidFill>
                <a:latin typeface="Posterama"/>
                <a:ea typeface="+mn-ea"/>
                <a:cs typeface="+mn-cs"/>
              </a:rPr>
              <a:t>:</a:t>
            </a:r>
            <a:br>
              <a:rPr lang="fr-FR" sz="4000" dirty="0" smtClean="0">
                <a:solidFill>
                  <a:srgbClr val="44546A"/>
                </a:solidFill>
                <a:latin typeface="Posterama"/>
                <a:ea typeface="+mn-ea"/>
                <a:cs typeface="+mn-cs"/>
              </a:rPr>
            </a:br>
            <a:r>
              <a:rPr lang="fr-FR" sz="4000" dirty="0" smtClean="0">
                <a:latin typeface="Times New Roman"/>
              </a:rPr>
              <a:t>Courir à effort </a:t>
            </a:r>
            <a:r>
              <a:rPr lang="fr-FR" sz="4000" dirty="0">
                <a:latin typeface="Times New Roman"/>
              </a:rPr>
              <a:t>Intermittent Court – Court</a:t>
            </a:r>
            <a:br>
              <a:rPr lang="fr-FR" sz="4000" dirty="0">
                <a:latin typeface="Times New Roman"/>
              </a:rPr>
            </a:br>
            <a:r>
              <a:rPr lang="fr-FR" sz="4000" dirty="0">
                <a:latin typeface="Times New Roman"/>
              </a:rPr>
              <a:t>.1 répétition = 30s d’effort à 110 % VMA + 30s de récupération (marcher)</a:t>
            </a:r>
            <a:br>
              <a:rPr lang="fr-FR" sz="4000" dirty="0">
                <a:latin typeface="Times New Roman"/>
              </a:rPr>
            </a:br>
            <a:r>
              <a:rPr lang="fr-FR" sz="4000" dirty="0">
                <a:latin typeface="Times New Roman"/>
              </a:rPr>
              <a:t>.3 séries de 8 à 10 répétitions avec 4min de récupération entre les séries.</a:t>
            </a:r>
            <a:endParaRPr lang="fr-FR" sz="4000" dirty="0">
              <a:solidFill>
                <a:srgbClr val="44546A"/>
              </a:solidFill>
              <a:latin typeface="Posterama"/>
              <a:ea typeface="+mn-ea"/>
              <a:cs typeface="+mn-cs"/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332F5B1-3D8A-834B-9F13-989E049F5C6F}" type="datetime1">
              <a:rPr lang="fr-MA" noProof="0" smtClean="0"/>
              <a:t>23/07/2025</a:t>
            </a:fld>
            <a:endParaRPr lang="fr-FR" noProof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Méthodologie &amp; Didactique </a:t>
            </a:r>
            <a:br>
              <a:rPr lang="fr-FR" noProof="0" smtClean="0"/>
            </a:br>
            <a:r>
              <a:rPr lang="fr-FR" noProof="0" smtClean="0"/>
              <a:t>des APS</a:t>
            </a:r>
            <a:endParaRPr lang="fr-FR" noProof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1A71338-8BA2-4C79-A6C5-5A8E30081D0C}" type="slidenum">
              <a:rPr lang="fr-FR" noProof="0" smtClean="0"/>
              <a:pPr rtl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8402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4592" y="274320"/>
            <a:ext cx="11777472" cy="5974080"/>
          </a:xfrm>
        </p:spPr>
        <p:txBody>
          <a:bodyPr/>
          <a:lstStyle/>
          <a:p>
            <a:r>
              <a:rPr lang="fr-FR" dirty="0" smtClean="0"/>
              <a:t>Dans la fiche à préparer (fiche de préparation) on doit déterminer:</a:t>
            </a:r>
            <a:br>
              <a:rPr lang="fr-FR" dirty="0" smtClean="0"/>
            </a:br>
            <a:r>
              <a:rPr lang="fr-FR" dirty="0" smtClean="0"/>
              <a:t>- Les membres du groupe;</a:t>
            </a:r>
            <a:br>
              <a:rPr lang="fr-FR" dirty="0" smtClean="0"/>
            </a:br>
            <a:r>
              <a:rPr lang="fr-FR" dirty="0" smtClean="0"/>
              <a:t>- </a:t>
            </a:r>
            <a:r>
              <a:rPr lang="fr-FR" dirty="0" smtClean="0">
                <a:solidFill>
                  <a:srgbClr val="44546A"/>
                </a:solidFill>
              </a:rPr>
              <a:t>L</a:t>
            </a:r>
            <a:r>
              <a:rPr lang="fr-FR" dirty="0" smtClean="0"/>
              <a:t>’objectif de la séance;</a:t>
            </a:r>
            <a:br>
              <a:rPr lang="fr-FR" dirty="0" smtClean="0"/>
            </a:br>
            <a:r>
              <a:rPr lang="fr-FR" dirty="0"/>
              <a:t>-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44546A"/>
                </a:solidFill>
              </a:rPr>
              <a:t>L</a:t>
            </a:r>
            <a:r>
              <a:rPr lang="fr-FR" dirty="0" smtClean="0"/>
              <a:t>e volume globale de la distance de course;</a:t>
            </a:r>
            <a:br>
              <a:rPr lang="fr-FR" dirty="0" smtClean="0"/>
            </a:br>
            <a:r>
              <a:rPr lang="fr-FR" dirty="0"/>
              <a:t>-</a:t>
            </a:r>
            <a:r>
              <a:rPr lang="fr-FR" dirty="0" smtClean="0"/>
              <a:t> </a:t>
            </a:r>
            <a:r>
              <a:rPr lang="fr-FR" dirty="0">
                <a:solidFill>
                  <a:srgbClr val="44546A"/>
                </a:solidFill>
              </a:rPr>
              <a:t>L</a:t>
            </a:r>
            <a:r>
              <a:rPr lang="fr-FR" dirty="0" smtClean="0"/>
              <a:t>e temps globale de la partie fondamentale;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- Lieu </a:t>
            </a:r>
            <a:r>
              <a:rPr lang="fr-FR" dirty="0"/>
              <a:t>: </a:t>
            </a:r>
            <a:r>
              <a:rPr lang="fr-FR" dirty="0" smtClean="0"/>
              <a:t>Piste de 400 mètres ou autres;</a:t>
            </a:r>
            <a:br>
              <a:rPr lang="fr-FR" dirty="0" smtClean="0"/>
            </a:br>
            <a:r>
              <a:rPr lang="fr-FR" dirty="0" smtClean="0"/>
              <a:t>- Matériel </a:t>
            </a:r>
            <a:r>
              <a:rPr lang="fr-FR" dirty="0"/>
              <a:t>: Montres, plots, sifflet, bouteille </a:t>
            </a:r>
            <a:r>
              <a:rPr lang="fr-FR" dirty="0" smtClean="0"/>
              <a:t>d’eau.</a:t>
            </a:r>
            <a:endParaRPr lang="fr-FR" dirty="0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332F5B1-3D8A-834B-9F13-989E049F5C6F}" type="datetime1">
              <a:rPr lang="fr-MA" noProof="0" smtClean="0"/>
              <a:t>23/07/2025</a:t>
            </a:fld>
            <a:endParaRPr lang="fr-FR" noProof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 smtClean="0"/>
              <a:t>Méthodologie &amp; Didactique </a:t>
            </a:r>
            <a:br>
              <a:rPr lang="fr-FR" noProof="0" smtClean="0"/>
            </a:br>
            <a:r>
              <a:rPr lang="fr-FR" noProof="0" smtClean="0"/>
              <a:t>des APS</a:t>
            </a:r>
            <a:endParaRPr lang="fr-FR" noProof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1A71338-8BA2-4C79-A6C5-5A8E30081D0C}" type="slidenum">
              <a:rPr lang="fr-FR" noProof="0" smtClean="0"/>
              <a:pPr rtl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6042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re 53">
            <a:extLst>
              <a:ext uri="{FF2B5EF4-FFF2-40B4-BE49-F238E27FC236}">
                <a16:creationId xmlns="" xmlns:a16="http://schemas.microsoft.com/office/drawing/2014/main" id="{DBE49DF2-C4C7-4EC0-BF95-00C03395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251" y="347473"/>
            <a:ext cx="9655999" cy="2334238"/>
          </a:xfrm>
        </p:spPr>
        <p:txBody>
          <a:bodyPr rtlCol="0"/>
          <a:lstStyle/>
          <a:p>
            <a:pPr algn="ctr" rtl="0"/>
            <a:r>
              <a:rPr lang="fr-FR" sz="7200" b="1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Bonne chance </a:t>
            </a:r>
            <a:br>
              <a:rPr lang="fr-FR" sz="7200" b="1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fr-FR" sz="7200" b="1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et </a:t>
            </a:r>
            <a:r>
              <a:rPr lang="fr-FR" sz="72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merci de votre </a:t>
            </a:r>
            <a:r>
              <a:rPr lang="fr-FR" sz="7200" b="1" dirty="0" smtClean="0">
                <a:latin typeface="Sakkal Majalla" panose="02000000000000000000" pitchFamily="2" charset="-78"/>
                <a:cs typeface="Sakkal Majalla" panose="02000000000000000000" pitchFamily="2" charset="-78"/>
              </a:rPr>
              <a:t>coopération </a:t>
            </a:r>
            <a:endParaRPr lang="fr-FR" sz="7200" b="1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="" xmlns:a16="http://schemas.microsoft.com/office/drawing/2014/main" id="{19D4122A-7E05-408B-9546-A9E085CE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554015-2793-364B-9385-4D2FBEB8E36F}" type="datetime1">
              <a:rPr lang="fr-MA" smtClean="0"/>
              <a:t>23/07/2025</a:t>
            </a:fld>
            <a:endParaRPr lang="fr-FR"/>
          </a:p>
        </p:txBody>
      </p:sp>
      <p:pic>
        <p:nvPicPr>
          <p:cNvPr id="22" name="Espace réservé pour une image  21">
            <a:extLst>
              <a:ext uri="{FF2B5EF4-FFF2-40B4-BE49-F238E27FC236}">
                <a16:creationId xmlns="" xmlns:a16="http://schemas.microsoft.com/office/drawing/2014/main" id="{2F1AD45D-CC91-7945-E3A3-261917D77A8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rcRect l="12297" r="12297"/>
          <a:stretch>
            <a:fillRect/>
          </a:stretch>
        </p:blipFill>
        <p:spPr>
          <a:xfrm>
            <a:off x="1353312" y="3013777"/>
            <a:ext cx="9506945" cy="3270584"/>
          </a:xfrm>
        </p:spPr>
      </p:pic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AF988CDF-2A2A-4F8C-9ACC-3EDFAB45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dirty="0"/>
              <a:t>Méthodologie &amp; Didactique </a:t>
            </a:r>
            <a:br>
              <a:rPr lang="fr-FR" dirty="0"/>
            </a:br>
            <a:r>
              <a:rPr lang="fr-FR" dirty="0"/>
              <a:t>des APS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="" xmlns:a16="http://schemas.microsoft.com/office/drawing/2014/main" id="{7463D97A-483A-B405-A2E4-A69579A68F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-25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20315"/>
            <a:ext cx="3017420" cy="2134556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="" xmlns:a16="http://schemas.microsoft.com/office/drawing/2014/main" id="{4F35BBB8-B23E-A856-A80B-2DD88918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1A71338-8BA2-4C79-A6C5-5A8E30081D0C}" type="slidenum">
              <a:rPr lang="fr-FR" noProof="0" smtClean="0"/>
              <a:pPr rtl="0"/>
              <a:t>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3365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theme/theme1.xml><?xml version="1.0" encoding="utf-8"?>
<a:theme xmlns:a="http://schemas.openxmlformats.org/drawingml/2006/main" name="SineVT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_51607737_TF33780407_Win32" id="{85253E80-84CE-4C54-917A-6E1271973E9A}" vid="{4DF558F5-B1D2-4B74-9BF1-CF18A387C2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  <wetp:taskpane dockstate="right" visibility="0" width="350" row="0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8BD6AED8-171E-5A42-9977-2AF1F04CDFD9}">
  <we:reference id="wa200005669" version="2.0.0.0" store="fr-FR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62968F4-406C-A843-9F3E-436AF255DF13}">
  <we:reference id="wa104379279" version="2.1.0.0" store="fr-FR" storeType="OMEX"/>
  <we:alternateReferences>
    <we:reference id="wa104379279" version="2.1.0.0" store="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73EAE833-85EC-CE4F-9C7D-3B2924DBC46D}">
  <we:reference id="wa200005566" version="3.0.0.2" store="fr-FR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5C9C91-7BEA-497B-8B74-808BB0864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8316A4-DB9D-4B40-83D1-0433996D54B0}">
  <ds:schemaRefs>
    <ds:schemaRef ds:uri="http://purl.org/dc/dcmitype/"/>
    <ds:schemaRef ds:uri="http://purl.org/dc/elements/1.1/"/>
    <ds:schemaRef ds:uri="http://purl.org/dc/terms/"/>
    <ds:schemaRef ds:uri="16c05727-aa75-4e4a-9b5f-8a80a1165891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71af3243-3dd4-4a8d-8c0d-dd76da1f02a5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49FD94B-CF2B-4485-954E-6805E96E51F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11034</TotalTime>
  <Words>70</Words>
  <Application>Microsoft Office PowerPoint</Application>
  <PresentationFormat>Personnalisé</PresentationFormat>
  <Paragraphs>28</Paragraphs>
  <Slides>7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SineVTI</vt:lpstr>
      <vt:lpstr>TD par groupe de niveau: Travail d’une séance de course en durée pour le 24/07/2025 à 9h</vt:lpstr>
      <vt:lpstr>Groupe :1 VMA:12 km /h Objectif de la séance:  Courir à effort Intermittent LONG – LONG .1 répétition = 1’30 d’effort à 100 % VMA + 2 min de récupération (marcher),  .2 séries de 3 répétitions avec 5 minutes de repos entre les deux séries        </vt:lpstr>
      <vt:lpstr>Groupe :2 VMA:16 km /h Objectif de la séance:  Courir à effort Intermittent LONG-LONG à 100% VMA . Série N° 1 = 2 X 3min 2 minutes de récupération entre chaque répétition. . Série N° 2 = 2 X 2min30 1 min30 de récupération entre chaque répétition. . Série N° 3 = 2 X 2min 1 min30 de récupération entre chaque répétition. 5min de repos entre les séries. </vt:lpstr>
      <vt:lpstr>Groupe :3 VMA:18 km /h Objectif de la séance: Courir à effort Intermittent COURT – COURT . 1 répétition = 15s d’effort à 120 % VMA + 15 s de récupération (marcher) On fera 3 séries : . 2 séries de 10 répétitions. 1série de 8 répétitions. avec 4 minutes de repos entre les séries.</vt:lpstr>
      <vt:lpstr>Groupe :4 VMA:20 km /h Objectif de la séance: Courir à effort Intermittent Court – Court .1 répétition = 30s d’effort à 110 % VMA + 30s de récupération (marcher) .3 séries de 8 à 10 répétitions avec 4min de récupération entre les séries.</vt:lpstr>
      <vt:lpstr>Dans la fiche à préparer (fiche de préparation) on doit déterminer: - Les membres du groupe; - L’objectif de la séance; - Le volume globale de la distance de course; - Le temps globale de la partie fondamentale; - Lieu : Piste de 400 mètres ou autres; - Matériel : Montres, plots, sifflet, bouteille d’eau.</vt:lpstr>
      <vt:lpstr>Bonne chance  et merci de votre coopération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Physiologie de l’exercice et de la nutrition</dc:title>
  <dc:creator>Mehdi Ait Aammi</dc:creator>
  <cp:lastModifiedBy>GHARIB</cp:lastModifiedBy>
  <cp:revision>112</cp:revision>
  <cp:lastPrinted>2025-06-16T01:05:57Z</cp:lastPrinted>
  <dcterms:created xsi:type="dcterms:W3CDTF">2024-04-11T11:46:59Z</dcterms:created>
  <dcterms:modified xsi:type="dcterms:W3CDTF">2025-07-23T14:17:38Z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