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12" r:id="rId2"/>
    <p:sldId id="327" r:id="rId3"/>
  </p:sldIdLst>
  <p:sldSz cx="9144000" cy="6858000" type="screen4x3"/>
  <p:notesSz cx="6858000" cy="9144000"/>
  <p:custDataLst>
    <p:tags r:id="rId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C"/>
    <a:srgbClr val="7F7F7F"/>
    <a:srgbClr val="EB780A"/>
    <a:srgbClr val="BD6008"/>
    <a:srgbClr val="4A7B7C"/>
    <a:srgbClr val="009900"/>
    <a:srgbClr val="00B050"/>
    <a:srgbClr val="FFFF00"/>
    <a:srgbClr val="33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6000" autoAdjust="0"/>
  </p:normalViewPr>
  <p:slideViewPr>
    <p:cSldViewPr>
      <p:cViewPr varScale="1">
        <p:scale>
          <a:sx n="99" d="100"/>
          <a:sy n="99" d="100"/>
        </p:scale>
        <p:origin x="192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1003-A0D2-4FD8-BEA6-5AFF75166CFE}" type="datetimeFigureOut">
              <a:rPr lang="de-DE" smtClean="0"/>
              <a:pPr/>
              <a:t>08.05.2019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8FD4F-F758-47EA-A53C-46F1CCE4E6A5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54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18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08.05.2019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08.05.2019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08.05.2019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08.05.2019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08.05.2019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08.05.2019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08.05.2019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08.05.2019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08.05.2019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08.05.2019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08.05.2019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08.05.2019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‹N°›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6">
            <a:extLst>
              <a:ext uri="{FF2B5EF4-FFF2-40B4-BE49-F238E27FC236}">
                <a16:creationId xmlns:a16="http://schemas.microsoft.com/office/drawing/2014/main" id="{EADC1E57-2C2B-49F1-997E-01EFE49E06DD}"/>
              </a:ext>
            </a:extLst>
          </p:cNvPr>
          <p:cNvSpPr/>
          <p:nvPr/>
        </p:nvSpPr>
        <p:spPr>
          <a:xfrm>
            <a:off x="6052800" y="1271861"/>
            <a:ext cx="2819305" cy="35083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sp>
        <p:nvSpPr>
          <p:cNvPr id="125" name="Rectangle 6">
            <a:extLst>
              <a:ext uri="{FF2B5EF4-FFF2-40B4-BE49-F238E27FC236}">
                <a16:creationId xmlns:a16="http://schemas.microsoft.com/office/drawing/2014/main" id="{3699DC13-9443-4A3F-B948-8D7B65D0FA47}"/>
              </a:ext>
            </a:extLst>
          </p:cNvPr>
          <p:cNvSpPr/>
          <p:nvPr/>
        </p:nvSpPr>
        <p:spPr>
          <a:xfrm>
            <a:off x="2743277" y="1295726"/>
            <a:ext cx="3239372" cy="35083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sp>
        <p:nvSpPr>
          <p:cNvPr id="124" name="Rectangle 6">
            <a:extLst>
              <a:ext uri="{FF2B5EF4-FFF2-40B4-BE49-F238E27FC236}">
                <a16:creationId xmlns:a16="http://schemas.microsoft.com/office/drawing/2014/main" id="{61A922AE-9834-439F-9967-0BD9F1DCBE39}"/>
              </a:ext>
            </a:extLst>
          </p:cNvPr>
          <p:cNvSpPr/>
          <p:nvPr/>
        </p:nvSpPr>
        <p:spPr>
          <a:xfrm>
            <a:off x="445600" y="1288800"/>
            <a:ext cx="2232248" cy="35083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sp>
        <p:nvSpPr>
          <p:cNvPr id="154" name="Textfeld 181"/>
          <p:cNvSpPr txBox="1"/>
          <p:nvPr/>
        </p:nvSpPr>
        <p:spPr>
          <a:xfrm>
            <a:off x="6048078" y="4260625"/>
            <a:ext cx="2819305" cy="315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Thing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8CC7484-13DF-42FE-8CA2-607D6157D5D3}"/>
              </a:ext>
            </a:extLst>
          </p:cNvPr>
          <p:cNvGrpSpPr/>
          <p:nvPr/>
        </p:nvGrpSpPr>
        <p:grpSpPr>
          <a:xfrm>
            <a:off x="440878" y="2351717"/>
            <a:ext cx="2232248" cy="2116243"/>
            <a:chOff x="941007" y="2452788"/>
            <a:chExt cx="2232248" cy="2116243"/>
          </a:xfrm>
        </p:grpSpPr>
        <p:grpSp>
          <p:nvGrpSpPr>
            <p:cNvPr id="20" name="Group 60"/>
            <p:cNvGrpSpPr/>
            <p:nvPr/>
          </p:nvGrpSpPr>
          <p:grpSpPr>
            <a:xfrm>
              <a:off x="1507704" y="2452788"/>
              <a:ext cx="1173727" cy="1012555"/>
              <a:chOff x="6249908" y="4922175"/>
              <a:chExt cx="310698" cy="268034"/>
            </a:xfrm>
          </p:grpSpPr>
          <p:sp>
            <p:nvSpPr>
              <p:cNvPr id="26" name="角丸四角形 21"/>
              <p:cNvSpPr/>
              <p:nvPr/>
            </p:nvSpPr>
            <p:spPr bwMode="auto">
              <a:xfrm>
                <a:off x="6249908" y="4922175"/>
                <a:ext cx="310698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EB780A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400" b="0" i="0" u="none" strike="noStrike" kern="0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27" name="Group 62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28" name="Isosceles Triangle 63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29" name="Oval 64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30" name="Oval 65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31" name="Oval 66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</p:grpSp>
        </p:grpSp>
        <p:sp>
          <p:nvSpPr>
            <p:cNvPr id="129" name="Textfeld 181">
              <a:extLst>
                <a:ext uri="{FF2B5EF4-FFF2-40B4-BE49-F238E27FC236}">
                  <a16:creationId xmlns:a16="http://schemas.microsoft.com/office/drawing/2014/main" id="{CEBC5433-D800-43E8-989A-65648562BA0A}"/>
                </a:ext>
              </a:extLst>
            </p:cNvPr>
            <p:cNvSpPr txBox="1"/>
            <p:nvPr/>
          </p:nvSpPr>
          <p:spPr>
            <a:xfrm>
              <a:off x="941007" y="4261254"/>
              <a:ext cx="223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TD Serialization</a:t>
              </a:r>
            </a:p>
          </p:txBody>
        </p:sp>
      </p:grpSp>
      <p:sp>
        <p:nvSpPr>
          <p:cNvPr id="135" name="Textfeld 181">
            <a:extLst>
              <a:ext uri="{FF2B5EF4-FFF2-40B4-BE49-F238E27FC236}">
                <a16:creationId xmlns:a16="http://schemas.microsoft.com/office/drawing/2014/main" id="{5E77471C-E832-42FB-A6AB-C83FF8A9680E}"/>
              </a:ext>
            </a:extLst>
          </p:cNvPr>
          <p:cNvSpPr txBox="1"/>
          <p:nvPr/>
        </p:nvSpPr>
        <p:spPr>
          <a:xfrm>
            <a:off x="2743277" y="4267905"/>
            <a:ext cx="3239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TD</a:t>
            </a:r>
          </a:p>
        </p:txBody>
      </p:sp>
      <p:pic>
        <p:nvPicPr>
          <p:cNvPr id="5" name="Image 4" descr="Une image contenant moniteur, équipement électronique, jack&#10;&#10;Description générée automatiquement">
            <a:extLst>
              <a:ext uri="{FF2B5EF4-FFF2-40B4-BE49-F238E27FC236}">
                <a16:creationId xmlns:a16="http://schemas.microsoft.com/office/drawing/2014/main" id="{243F3A0A-B8BC-43F4-91CB-8BF2D568F2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26" y="2322800"/>
            <a:ext cx="1005842" cy="1005842"/>
          </a:xfrm>
          <a:prstGeom prst="rect">
            <a:avLst/>
          </a:prstGeom>
        </p:spPr>
      </p:pic>
      <p:pic>
        <p:nvPicPr>
          <p:cNvPr id="7" name="Image 6" descr="Une image contenant table, assis, blanc&#10;&#10;Description générée automatiquement">
            <a:extLst>
              <a:ext uri="{FF2B5EF4-FFF2-40B4-BE49-F238E27FC236}">
                <a16:creationId xmlns:a16="http://schemas.microsoft.com/office/drawing/2014/main" id="{007ED35E-C2DD-40B9-862A-9165687805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763" y="1653716"/>
            <a:ext cx="1005833" cy="100583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9F12437-B081-412C-8E63-0B10844529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819" y="3369564"/>
            <a:ext cx="881777" cy="9235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7" name="Groupe 56">
            <a:extLst>
              <a:ext uri="{FF2B5EF4-FFF2-40B4-BE49-F238E27FC236}">
                <a16:creationId xmlns:a16="http://schemas.microsoft.com/office/drawing/2014/main" id="{493509A4-46FF-461E-8E56-EB7D1CB1E378}"/>
              </a:ext>
            </a:extLst>
          </p:cNvPr>
          <p:cNvGrpSpPr/>
          <p:nvPr/>
        </p:nvGrpSpPr>
        <p:grpSpPr>
          <a:xfrm>
            <a:off x="2911673" y="1711725"/>
            <a:ext cx="2920625" cy="2414419"/>
            <a:chOff x="2875268" y="1615844"/>
            <a:chExt cx="2920625" cy="2414419"/>
          </a:xfrm>
        </p:grpSpPr>
        <p:sp>
          <p:nvSpPr>
            <p:cNvPr id="142" name="角丸四角形 21">
              <a:extLst>
                <a:ext uri="{FF2B5EF4-FFF2-40B4-BE49-F238E27FC236}">
                  <a16:creationId xmlns:a16="http://schemas.microsoft.com/office/drawing/2014/main" id="{DC8E759A-1A50-4F3D-BA44-872AD549FE5F}"/>
                </a:ext>
              </a:extLst>
            </p:cNvPr>
            <p:cNvSpPr/>
            <p:nvPr/>
          </p:nvSpPr>
          <p:spPr bwMode="auto">
            <a:xfrm>
              <a:off x="3095435" y="2255836"/>
              <a:ext cx="2643137" cy="273262"/>
            </a:xfrm>
            <a:prstGeom prst="roundRect">
              <a:avLst>
                <a:gd name="adj" fmla="val 23727"/>
              </a:avLst>
            </a:prstGeom>
            <a:solidFill>
              <a:schemeClr val="bg1"/>
            </a:solidFill>
            <a:ln w="1270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200" kern="0" dirty="0">
                  <a:solidFill>
                    <a:srgbClr val="EB780A"/>
                  </a:solidFill>
                  <a:latin typeface="Consolas" panose="020B0609020204030204" pitchFamily="49" charset="0"/>
                  <a:ea typeface="HG明朝E" panose="02020909000000000000" pitchFamily="17" charset="-128"/>
                  <a:cs typeface="Arial" pitchFamily="34" charset="0"/>
                </a:rPr>
                <a:t>urn:dev:ops:32473-WoTLamp-1234</a:t>
              </a:r>
            </a:p>
          </p:txBody>
        </p:sp>
        <p:sp>
          <p:nvSpPr>
            <p:cNvPr id="48" name="角丸四角形 21">
              <a:extLst>
                <a:ext uri="{FF2B5EF4-FFF2-40B4-BE49-F238E27FC236}">
                  <a16:creationId xmlns:a16="http://schemas.microsoft.com/office/drawing/2014/main" id="{1902A950-829B-4CFC-9954-4D4CCE9D57A0}"/>
                </a:ext>
              </a:extLst>
            </p:cNvPr>
            <p:cNvSpPr/>
            <p:nvPr/>
          </p:nvSpPr>
          <p:spPr bwMode="auto">
            <a:xfrm>
              <a:off x="3641346" y="1615844"/>
              <a:ext cx="1562487" cy="273262"/>
            </a:xfrm>
            <a:prstGeom prst="roundRect">
              <a:avLst>
                <a:gd name="adj" fmla="val 23727"/>
              </a:avLst>
            </a:prstGeom>
            <a:solidFill>
              <a:schemeClr val="bg1"/>
            </a:solidFill>
            <a:ln w="1270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200" kern="0" dirty="0" err="1">
                  <a:solidFill>
                    <a:srgbClr val="EB780A"/>
                  </a:solidFill>
                  <a:latin typeface="Consolas" panose="020B0609020204030204" pitchFamily="49" charset="0"/>
                  <a:ea typeface="HG明朝E" panose="02020909000000000000" pitchFamily="17" charset="-128"/>
                  <a:cs typeface="Arial" pitchFamily="34" charset="0"/>
                </a:rPr>
                <a:t>saref:LightSwitch</a:t>
              </a:r>
              <a:endParaRPr lang="en-US" altLang="ja-JP" sz="1200" kern="0" dirty="0">
                <a:solidFill>
                  <a:srgbClr val="EB780A"/>
                </a:solidFill>
                <a:latin typeface="Consolas" panose="020B0609020204030204" pitchFamily="49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49" name="角丸四角形 21">
              <a:extLst>
                <a:ext uri="{FF2B5EF4-FFF2-40B4-BE49-F238E27FC236}">
                  <a16:creationId xmlns:a16="http://schemas.microsoft.com/office/drawing/2014/main" id="{0A1E660B-B680-436E-A11A-394363CC7713}"/>
                </a:ext>
              </a:extLst>
            </p:cNvPr>
            <p:cNvSpPr/>
            <p:nvPr/>
          </p:nvSpPr>
          <p:spPr bwMode="auto">
            <a:xfrm>
              <a:off x="2875268" y="3017669"/>
              <a:ext cx="593616" cy="273262"/>
            </a:xfrm>
            <a:prstGeom prst="roundRect">
              <a:avLst>
                <a:gd name="adj" fmla="val 23727"/>
              </a:avLst>
            </a:prstGeom>
            <a:solidFill>
              <a:schemeClr val="bg1"/>
            </a:solidFill>
            <a:ln w="1270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200" kern="0" dirty="0">
                  <a:solidFill>
                    <a:srgbClr val="EB780A"/>
                  </a:solidFill>
                  <a:latin typeface="Consolas" panose="020B0609020204030204" pitchFamily="49" charset="0"/>
                  <a:ea typeface="HG明朝E" panose="02020909000000000000" pitchFamily="17" charset="-128"/>
                  <a:cs typeface="Arial" pitchFamily="34" charset="0"/>
                </a:rPr>
                <a:t>status</a:t>
              </a:r>
            </a:p>
          </p:txBody>
        </p:sp>
        <p:sp>
          <p:nvSpPr>
            <p:cNvPr id="50" name="角丸四角形 21">
              <a:extLst>
                <a:ext uri="{FF2B5EF4-FFF2-40B4-BE49-F238E27FC236}">
                  <a16:creationId xmlns:a16="http://schemas.microsoft.com/office/drawing/2014/main" id="{02FB2E1F-7A93-451F-88A5-0E6160A4DB84}"/>
                </a:ext>
              </a:extLst>
            </p:cNvPr>
            <p:cNvSpPr/>
            <p:nvPr/>
          </p:nvSpPr>
          <p:spPr bwMode="auto">
            <a:xfrm>
              <a:off x="3790311" y="3023540"/>
              <a:ext cx="590879" cy="273262"/>
            </a:xfrm>
            <a:prstGeom prst="roundRect">
              <a:avLst>
                <a:gd name="adj" fmla="val 23727"/>
              </a:avLst>
            </a:prstGeom>
            <a:solidFill>
              <a:schemeClr val="bg1"/>
            </a:solidFill>
            <a:ln w="1270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200" kern="0" dirty="0">
                  <a:solidFill>
                    <a:srgbClr val="EB780A"/>
                  </a:solidFill>
                  <a:latin typeface="Consolas" panose="020B0609020204030204" pitchFamily="49" charset="0"/>
                  <a:ea typeface="HG明朝E" panose="02020909000000000000" pitchFamily="17" charset="-128"/>
                  <a:cs typeface="Arial" pitchFamily="34" charset="0"/>
                </a:rPr>
                <a:t>toggle</a:t>
              </a:r>
            </a:p>
          </p:txBody>
        </p:sp>
        <p:sp>
          <p:nvSpPr>
            <p:cNvPr id="51" name="角丸四角形 21">
              <a:extLst>
                <a:ext uri="{FF2B5EF4-FFF2-40B4-BE49-F238E27FC236}">
                  <a16:creationId xmlns:a16="http://schemas.microsoft.com/office/drawing/2014/main" id="{B93E2A79-C463-4D6D-A264-0106E613906C}"/>
                </a:ext>
              </a:extLst>
            </p:cNvPr>
            <p:cNvSpPr/>
            <p:nvPr/>
          </p:nvSpPr>
          <p:spPr bwMode="auto">
            <a:xfrm>
              <a:off x="4702617" y="3006453"/>
              <a:ext cx="1093276" cy="273262"/>
            </a:xfrm>
            <a:prstGeom prst="roundRect">
              <a:avLst>
                <a:gd name="adj" fmla="val 23727"/>
              </a:avLst>
            </a:prstGeom>
            <a:solidFill>
              <a:schemeClr val="bg1"/>
            </a:solidFill>
            <a:ln w="1270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200" kern="0" dirty="0">
                  <a:solidFill>
                    <a:srgbClr val="EB780A"/>
                  </a:solidFill>
                  <a:latin typeface="Consolas" panose="020B0609020204030204" pitchFamily="49" charset="0"/>
                  <a:ea typeface="HG明朝E" panose="02020909000000000000" pitchFamily="17" charset="-128"/>
                  <a:cs typeface="Arial" pitchFamily="34" charset="0"/>
                </a:rPr>
                <a:t>overheating</a:t>
              </a:r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68340732-AAFF-470B-A3F3-F96E6A225C17}"/>
                </a:ext>
              </a:extLst>
            </p:cNvPr>
            <p:cNvCxnSpPr>
              <a:stCxn id="142" idx="2"/>
              <a:endCxn id="50" idx="0"/>
            </p:cNvCxnSpPr>
            <p:nvPr/>
          </p:nvCxnSpPr>
          <p:spPr>
            <a:xfrm flipH="1">
              <a:off x="4085751" y="2529098"/>
              <a:ext cx="331253" cy="494442"/>
            </a:xfrm>
            <a:prstGeom prst="straightConnector1">
              <a:avLst/>
            </a:prstGeom>
            <a:ln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0A7C0FC1-1A3B-49B7-A5E8-4E46B3468F00}"/>
                </a:ext>
              </a:extLst>
            </p:cNvPr>
            <p:cNvCxnSpPr>
              <a:cxnSpLocks/>
              <a:stCxn id="142" idx="2"/>
              <a:endCxn id="51" idx="0"/>
            </p:cNvCxnSpPr>
            <p:nvPr/>
          </p:nvCxnSpPr>
          <p:spPr>
            <a:xfrm>
              <a:off x="4417004" y="2529098"/>
              <a:ext cx="832251" cy="477355"/>
            </a:xfrm>
            <a:prstGeom prst="straightConnector1">
              <a:avLst/>
            </a:prstGeom>
            <a:ln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1EC89176-1D8F-45A5-9B02-9E2DCD17B064}"/>
                </a:ext>
              </a:extLst>
            </p:cNvPr>
            <p:cNvCxnSpPr>
              <a:cxnSpLocks/>
              <a:stCxn id="142" idx="2"/>
              <a:endCxn id="49" idx="0"/>
            </p:cNvCxnSpPr>
            <p:nvPr/>
          </p:nvCxnSpPr>
          <p:spPr>
            <a:xfrm flipH="1">
              <a:off x="3172076" y="2529098"/>
              <a:ext cx="1244928" cy="488571"/>
            </a:xfrm>
            <a:prstGeom prst="straightConnector1">
              <a:avLst/>
            </a:prstGeom>
            <a:ln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>
              <a:extLst>
                <a:ext uri="{FF2B5EF4-FFF2-40B4-BE49-F238E27FC236}">
                  <a16:creationId xmlns:a16="http://schemas.microsoft.com/office/drawing/2014/main" id="{766460E4-C326-4CCC-8F8F-897ABDF86026}"/>
                </a:ext>
              </a:extLst>
            </p:cNvPr>
            <p:cNvCxnSpPr>
              <a:cxnSpLocks/>
              <a:stCxn id="142" idx="0"/>
              <a:endCxn id="48" idx="2"/>
            </p:cNvCxnSpPr>
            <p:nvPr/>
          </p:nvCxnSpPr>
          <p:spPr>
            <a:xfrm flipV="1">
              <a:off x="4417004" y="1889106"/>
              <a:ext cx="5586" cy="366730"/>
            </a:xfrm>
            <a:prstGeom prst="straightConnector1">
              <a:avLst/>
            </a:prstGeom>
            <a:ln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角丸四角形 21">
              <a:extLst>
                <a:ext uri="{FF2B5EF4-FFF2-40B4-BE49-F238E27FC236}">
                  <a16:creationId xmlns:a16="http://schemas.microsoft.com/office/drawing/2014/main" id="{BC350D96-3249-4AF8-B4CF-DE34E6272A6D}"/>
                </a:ext>
              </a:extLst>
            </p:cNvPr>
            <p:cNvSpPr/>
            <p:nvPr/>
          </p:nvSpPr>
          <p:spPr bwMode="auto">
            <a:xfrm>
              <a:off x="4357440" y="1935840"/>
              <a:ext cx="960247" cy="273262"/>
            </a:xfrm>
            <a:prstGeom prst="roundRect">
              <a:avLst>
                <a:gd name="adj" fmla="val 23727"/>
              </a:avLst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200" kern="0" dirty="0" err="1">
                  <a:solidFill>
                    <a:srgbClr val="EB780A"/>
                  </a:solidFill>
                  <a:latin typeface="Consolas" panose="020B0609020204030204" pitchFamily="49" charset="0"/>
                  <a:ea typeface="HG明朝E" panose="02020909000000000000" pitchFamily="17" charset="-128"/>
                  <a:cs typeface="Arial" pitchFamily="34" charset="0"/>
                </a:rPr>
                <a:t>rdf:type</a:t>
              </a:r>
              <a:endParaRPr lang="en-US" altLang="ja-JP" sz="1200" kern="0" dirty="0">
                <a:solidFill>
                  <a:srgbClr val="EB780A"/>
                </a:solidFill>
                <a:latin typeface="Consolas" panose="020B0609020204030204" pitchFamily="49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71" name="角丸四角形 21">
              <a:extLst>
                <a:ext uri="{FF2B5EF4-FFF2-40B4-BE49-F238E27FC236}">
                  <a16:creationId xmlns:a16="http://schemas.microsoft.com/office/drawing/2014/main" id="{33807BBA-ED6E-49BF-AC29-D0E78B0F36E6}"/>
                </a:ext>
              </a:extLst>
            </p:cNvPr>
            <p:cNvSpPr/>
            <p:nvPr/>
          </p:nvSpPr>
          <p:spPr bwMode="auto">
            <a:xfrm>
              <a:off x="2950405" y="3757001"/>
              <a:ext cx="443342" cy="273262"/>
            </a:xfrm>
            <a:prstGeom prst="roundRect">
              <a:avLst>
                <a:gd name="adj" fmla="val 23727"/>
              </a:avLst>
            </a:prstGeom>
            <a:solidFill>
              <a:schemeClr val="bg1"/>
            </a:solidFill>
            <a:ln w="1270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200" kern="0" dirty="0">
                  <a:solidFill>
                    <a:srgbClr val="EB780A"/>
                  </a:solidFill>
                  <a:latin typeface="Consolas" panose="020B0609020204030204" pitchFamily="49" charset="0"/>
                  <a:ea typeface="HG明朝E" panose="02020909000000000000" pitchFamily="17" charset="-128"/>
                  <a:cs typeface="Arial" pitchFamily="34" charset="0"/>
                </a:rPr>
                <a:t>…</a:t>
              </a:r>
            </a:p>
          </p:txBody>
        </p:sp>
        <p:sp>
          <p:nvSpPr>
            <p:cNvPr id="72" name="角丸四角形 21">
              <a:extLst>
                <a:ext uri="{FF2B5EF4-FFF2-40B4-BE49-F238E27FC236}">
                  <a16:creationId xmlns:a16="http://schemas.microsoft.com/office/drawing/2014/main" id="{5CE61815-5205-4F53-A508-E57CE1131C32}"/>
                </a:ext>
              </a:extLst>
            </p:cNvPr>
            <p:cNvSpPr/>
            <p:nvPr/>
          </p:nvSpPr>
          <p:spPr bwMode="auto">
            <a:xfrm>
              <a:off x="3864079" y="3757001"/>
              <a:ext cx="443342" cy="273262"/>
            </a:xfrm>
            <a:prstGeom prst="roundRect">
              <a:avLst>
                <a:gd name="adj" fmla="val 23727"/>
              </a:avLst>
            </a:prstGeom>
            <a:solidFill>
              <a:schemeClr val="bg1"/>
            </a:solidFill>
            <a:ln w="1270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200" kern="0" dirty="0">
                  <a:solidFill>
                    <a:srgbClr val="EB780A"/>
                  </a:solidFill>
                  <a:latin typeface="Consolas" panose="020B0609020204030204" pitchFamily="49" charset="0"/>
                  <a:ea typeface="HG明朝E" panose="02020909000000000000" pitchFamily="17" charset="-128"/>
                  <a:cs typeface="Arial" pitchFamily="34" charset="0"/>
                </a:rPr>
                <a:t>…</a:t>
              </a:r>
            </a:p>
          </p:txBody>
        </p:sp>
        <p:sp>
          <p:nvSpPr>
            <p:cNvPr id="73" name="角丸四角形 21">
              <a:extLst>
                <a:ext uri="{FF2B5EF4-FFF2-40B4-BE49-F238E27FC236}">
                  <a16:creationId xmlns:a16="http://schemas.microsoft.com/office/drawing/2014/main" id="{BE8CAFBD-55FC-4936-990A-E93F8E54D3AE}"/>
                </a:ext>
              </a:extLst>
            </p:cNvPr>
            <p:cNvSpPr/>
            <p:nvPr/>
          </p:nvSpPr>
          <p:spPr bwMode="auto">
            <a:xfrm>
              <a:off x="5027584" y="3754279"/>
              <a:ext cx="443342" cy="273262"/>
            </a:xfrm>
            <a:prstGeom prst="roundRect">
              <a:avLst>
                <a:gd name="adj" fmla="val 23727"/>
              </a:avLst>
            </a:prstGeom>
            <a:solidFill>
              <a:schemeClr val="bg1"/>
            </a:solidFill>
            <a:ln w="1270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200" kern="0" dirty="0">
                  <a:solidFill>
                    <a:srgbClr val="EB780A"/>
                  </a:solidFill>
                  <a:latin typeface="Consolas" panose="020B0609020204030204" pitchFamily="49" charset="0"/>
                  <a:ea typeface="HG明朝E" panose="02020909000000000000" pitchFamily="17" charset="-128"/>
                  <a:cs typeface="Arial" pitchFamily="34" charset="0"/>
                </a:rPr>
                <a:t>…</a:t>
              </a:r>
            </a:p>
          </p:txBody>
        </p: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23B82A78-E878-4C59-86B1-7E558002B3E9}"/>
                </a:ext>
              </a:extLst>
            </p:cNvPr>
            <p:cNvCxnSpPr>
              <a:cxnSpLocks/>
              <a:stCxn id="51" idx="2"/>
              <a:endCxn id="73" idx="0"/>
            </p:cNvCxnSpPr>
            <p:nvPr/>
          </p:nvCxnSpPr>
          <p:spPr>
            <a:xfrm>
              <a:off x="5249255" y="3279715"/>
              <a:ext cx="0" cy="474564"/>
            </a:xfrm>
            <a:prstGeom prst="straightConnector1">
              <a:avLst/>
            </a:prstGeom>
            <a:ln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68B8A0E3-C6CF-45E7-B938-E939EBC5EFCC}"/>
                </a:ext>
              </a:extLst>
            </p:cNvPr>
            <p:cNvCxnSpPr>
              <a:cxnSpLocks/>
              <a:stCxn id="50" idx="2"/>
              <a:endCxn id="72" idx="0"/>
            </p:cNvCxnSpPr>
            <p:nvPr/>
          </p:nvCxnSpPr>
          <p:spPr>
            <a:xfrm flipH="1">
              <a:off x="4085750" y="3296802"/>
              <a:ext cx="1" cy="460199"/>
            </a:xfrm>
            <a:prstGeom prst="straightConnector1">
              <a:avLst/>
            </a:prstGeom>
            <a:ln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7BC1BC19-0340-4FF6-AD9B-18B183AA42FE}"/>
                </a:ext>
              </a:extLst>
            </p:cNvPr>
            <p:cNvCxnSpPr>
              <a:cxnSpLocks/>
              <a:stCxn id="49" idx="2"/>
              <a:endCxn id="71" idx="0"/>
            </p:cNvCxnSpPr>
            <p:nvPr/>
          </p:nvCxnSpPr>
          <p:spPr>
            <a:xfrm>
              <a:off x="3172076" y="3290931"/>
              <a:ext cx="0" cy="466070"/>
            </a:xfrm>
            <a:prstGeom prst="straightConnector1">
              <a:avLst/>
            </a:prstGeom>
            <a:ln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角丸四角形 21">
              <a:extLst>
                <a:ext uri="{FF2B5EF4-FFF2-40B4-BE49-F238E27FC236}">
                  <a16:creationId xmlns:a16="http://schemas.microsoft.com/office/drawing/2014/main" id="{5AF1563A-568F-48CF-84A5-CC6148D6157B}"/>
                </a:ext>
              </a:extLst>
            </p:cNvPr>
            <p:cNvSpPr/>
            <p:nvPr/>
          </p:nvSpPr>
          <p:spPr bwMode="auto">
            <a:xfrm>
              <a:off x="3034918" y="2601150"/>
              <a:ext cx="2692544" cy="273262"/>
            </a:xfrm>
            <a:prstGeom prst="roundRect">
              <a:avLst>
                <a:gd name="adj" fmla="val 23727"/>
              </a:avLst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200" kern="0" dirty="0" err="1">
                  <a:solidFill>
                    <a:srgbClr val="EB780A"/>
                  </a:solidFill>
                  <a:latin typeface="Consolas" panose="020B0609020204030204" pitchFamily="49" charset="0"/>
                  <a:ea typeface="HG明朝E" panose="02020909000000000000" pitchFamily="17" charset="-128"/>
                  <a:cs typeface="Arial" pitchFamily="34" charset="0"/>
                </a:rPr>
                <a:t>td:hasInteractionAffordance</a:t>
              </a:r>
              <a:endParaRPr lang="en-US" altLang="ja-JP" sz="1200" kern="0" dirty="0">
                <a:solidFill>
                  <a:srgbClr val="EB780A"/>
                </a:solidFill>
                <a:latin typeface="Consolas" panose="020B0609020204030204" pitchFamily="49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85" name="角丸四角形 21">
              <a:extLst>
                <a:ext uri="{FF2B5EF4-FFF2-40B4-BE49-F238E27FC236}">
                  <a16:creationId xmlns:a16="http://schemas.microsoft.com/office/drawing/2014/main" id="{C2239834-46FE-4D32-AD58-A7E03A06867C}"/>
                </a:ext>
              </a:extLst>
            </p:cNvPr>
            <p:cNvSpPr/>
            <p:nvPr/>
          </p:nvSpPr>
          <p:spPr bwMode="auto">
            <a:xfrm>
              <a:off x="3151808" y="3318493"/>
              <a:ext cx="352190" cy="273262"/>
            </a:xfrm>
            <a:prstGeom prst="roundRect">
              <a:avLst>
                <a:gd name="adj" fmla="val 23727"/>
              </a:avLst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200" kern="0" dirty="0">
                  <a:solidFill>
                    <a:srgbClr val="EB780A"/>
                  </a:solidFill>
                  <a:latin typeface="Consolas" panose="020B0609020204030204" pitchFamily="49" charset="0"/>
                  <a:ea typeface="HG明朝E" panose="02020909000000000000" pitchFamily="17" charset="-128"/>
                  <a:cs typeface="Arial" pitchFamily="34" charset="0"/>
                </a:rPr>
                <a:t>…</a:t>
              </a:r>
            </a:p>
          </p:txBody>
        </p:sp>
        <p:sp>
          <p:nvSpPr>
            <p:cNvPr id="86" name="角丸四角形 21">
              <a:extLst>
                <a:ext uri="{FF2B5EF4-FFF2-40B4-BE49-F238E27FC236}">
                  <a16:creationId xmlns:a16="http://schemas.microsoft.com/office/drawing/2014/main" id="{8EB8B2CC-77FB-42C7-889E-D6ED647FCB94}"/>
                </a:ext>
              </a:extLst>
            </p:cNvPr>
            <p:cNvSpPr/>
            <p:nvPr/>
          </p:nvSpPr>
          <p:spPr bwMode="auto">
            <a:xfrm>
              <a:off x="4199278" y="3318493"/>
              <a:ext cx="352190" cy="273262"/>
            </a:xfrm>
            <a:prstGeom prst="roundRect">
              <a:avLst>
                <a:gd name="adj" fmla="val 23727"/>
              </a:avLst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200" kern="0" dirty="0">
                  <a:solidFill>
                    <a:srgbClr val="EB780A"/>
                  </a:solidFill>
                  <a:latin typeface="Consolas" panose="020B0609020204030204" pitchFamily="49" charset="0"/>
                  <a:ea typeface="HG明朝E" panose="02020909000000000000" pitchFamily="17" charset="-128"/>
                  <a:cs typeface="Arial" pitchFamily="34" charset="0"/>
                </a:rPr>
                <a:t>…</a:t>
              </a:r>
            </a:p>
          </p:txBody>
        </p:sp>
        <p:sp>
          <p:nvSpPr>
            <p:cNvPr id="87" name="角丸四角形 21">
              <a:extLst>
                <a:ext uri="{FF2B5EF4-FFF2-40B4-BE49-F238E27FC236}">
                  <a16:creationId xmlns:a16="http://schemas.microsoft.com/office/drawing/2014/main" id="{F2050F43-A218-48BE-B9FB-39DA427FC216}"/>
                </a:ext>
              </a:extLst>
            </p:cNvPr>
            <p:cNvSpPr/>
            <p:nvPr/>
          </p:nvSpPr>
          <p:spPr bwMode="auto">
            <a:xfrm>
              <a:off x="5299930" y="3299754"/>
              <a:ext cx="352190" cy="273262"/>
            </a:xfrm>
            <a:prstGeom prst="roundRect">
              <a:avLst>
                <a:gd name="adj" fmla="val 23727"/>
              </a:avLst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200" kern="0" dirty="0">
                  <a:solidFill>
                    <a:srgbClr val="EB780A"/>
                  </a:solidFill>
                  <a:latin typeface="Consolas" panose="020B0609020204030204" pitchFamily="49" charset="0"/>
                  <a:ea typeface="HG明朝E" panose="02020909000000000000" pitchFamily="17" charset="-128"/>
                  <a:cs typeface="Arial" pitchFamily="34" charset="0"/>
                </a:rPr>
                <a:t>…</a:t>
              </a:r>
            </a:p>
          </p:txBody>
        </p:sp>
      </p:grpSp>
      <p:cxnSp>
        <p:nvCxnSpPr>
          <p:cNvPr id="60" name="Connecteur : en arc 59">
            <a:extLst>
              <a:ext uri="{FF2B5EF4-FFF2-40B4-BE49-F238E27FC236}">
                <a16:creationId xmlns:a16="http://schemas.microsoft.com/office/drawing/2014/main" id="{EE7577D7-9A05-4418-9519-2CE8867AE8B6}"/>
              </a:ext>
            </a:extLst>
          </p:cNvPr>
          <p:cNvCxnSpPr>
            <a:cxnSpLocks/>
            <a:stCxn id="142" idx="3"/>
            <a:endCxn id="7" idx="0"/>
          </p:cNvCxnSpPr>
          <p:nvPr/>
        </p:nvCxnSpPr>
        <p:spPr>
          <a:xfrm flipV="1">
            <a:off x="5774977" y="1653716"/>
            <a:ext cx="2487703" cy="834632"/>
          </a:xfrm>
          <a:prstGeom prst="curvedConnector4">
            <a:avLst>
              <a:gd name="adj1" fmla="val 39892"/>
              <a:gd name="adj2" fmla="val 127389"/>
            </a:avLst>
          </a:prstGeom>
          <a:ln w="28575">
            <a:solidFill>
              <a:srgbClr val="005A9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 : en arc 91">
            <a:extLst>
              <a:ext uri="{FF2B5EF4-FFF2-40B4-BE49-F238E27FC236}">
                <a16:creationId xmlns:a16="http://schemas.microsoft.com/office/drawing/2014/main" id="{9212101B-5981-420D-9F37-017CB9B50F8F}"/>
              </a:ext>
            </a:extLst>
          </p:cNvPr>
          <p:cNvCxnSpPr>
            <a:cxnSpLocks/>
            <a:stCxn id="142" idx="3"/>
            <a:endCxn id="5" idx="2"/>
          </p:cNvCxnSpPr>
          <p:nvPr/>
        </p:nvCxnSpPr>
        <p:spPr>
          <a:xfrm>
            <a:off x="5774977" y="2488348"/>
            <a:ext cx="1592370" cy="840294"/>
          </a:xfrm>
          <a:prstGeom prst="curvedConnector4">
            <a:avLst>
              <a:gd name="adj1" fmla="val 34208"/>
              <a:gd name="adj2" fmla="val 127205"/>
            </a:avLst>
          </a:prstGeom>
          <a:ln w="28575">
            <a:solidFill>
              <a:srgbClr val="005A9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 : en arc 102">
            <a:extLst>
              <a:ext uri="{FF2B5EF4-FFF2-40B4-BE49-F238E27FC236}">
                <a16:creationId xmlns:a16="http://schemas.microsoft.com/office/drawing/2014/main" id="{38EA36A9-81EC-451A-8DE9-A4CA409DA8DD}"/>
              </a:ext>
            </a:extLst>
          </p:cNvPr>
          <p:cNvCxnSpPr>
            <a:cxnSpLocks/>
            <a:stCxn id="142" idx="3"/>
            <a:endCxn id="9" idx="1"/>
          </p:cNvCxnSpPr>
          <p:nvPr/>
        </p:nvCxnSpPr>
        <p:spPr>
          <a:xfrm>
            <a:off x="5774977" y="2488348"/>
            <a:ext cx="2108842" cy="1342982"/>
          </a:xfrm>
          <a:prstGeom prst="curvedConnector3">
            <a:avLst>
              <a:gd name="adj1" fmla="val 50000"/>
            </a:avLst>
          </a:prstGeom>
          <a:ln w="28575">
            <a:solidFill>
              <a:srgbClr val="005A9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26798BEC-D6BE-420F-9062-46BD8B16D4D3}"/>
              </a:ext>
            </a:extLst>
          </p:cNvPr>
          <p:cNvSpPr txBox="1"/>
          <p:nvPr/>
        </p:nvSpPr>
        <p:spPr>
          <a:xfrm>
            <a:off x="7236296" y="1450569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5A9C"/>
                </a:solidFill>
              </a:rPr>
              <a:t>model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02FF4FB7-8D03-4E6C-87E2-E07372C85C90}"/>
              </a:ext>
            </a:extLst>
          </p:cNvPr>
          <p:cNvSpPr txBox="1"/>
          <p:nvPr/>
        </p:nvSpPr>
        <p:spPr>
          <a:xfrm>
            <a:off x="6994478" y="383095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5A9C"/>
                </a:solidFill>
              </a:rPr>
              <a:t>model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CF92236F-D646-44EF-B74B-4B38FD49C0FC}"/>
              </a:ext>
            </a:extLst>
          </p:cNvPr>
          <p:cNvSpPr txBox="1"/>
          <p:nvPr/>
        </p:nvSpPr>
        <p:spPr>
          <a:xfrm>
            <a:off x="6156176" y="349171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5A9C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06440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6"/>
          <p:cNvSpPr/>
          <p:nvPr/>
        </p:nvSpPr>
        <p:spPr bwMode="auto">
          <a:xfrm>
            <a:off x="4139952" y="1340767"/>
            <a:ext cx="3533462" cy="4128379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5" name="角丸四角形 21"/>
          <p:cNvSpPr/>
          <p:nvPr/>
        </p:nvSpPr>
        <p:spPr bwMode="auto">
          <a:xfrm>
            <a:off x="4260326" y="1869533"/>
            <a:ext cx="329271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4260326" y="2591591"/>
            <a:ext cx="329271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8" name="角丸四角形 21">
            <a:extLst>
              <a:ext uri="{FF2B5EF4-FFF2-40B4-BE49-F238E27FC236}">
                <a16:creationId xmlns:a16="http://schemas.microsoft.com/office/drawing/2014/main" id="{9586E025-100A-4285-892D-B25E864F6ED3}"/>
              </a:ext>
            </a:extLst>
          </p:cNvPr>
          <p:cNvSpPr/>
          <p:nvPr/>
        </p:nvSpPr>
        <p:spPr bwMode="auto">
          <a:xfrm>
            <a:off x="4260326" y="3313648"/>
            <a:ext cx="3292714" cy="574726"/>
          </a:xfrm>
          <a:prstGeom prst="roundRect">
            <a:avLst>
              <a:gd name="adj" fmla="val 2508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Data Schema</a:t>
            </a:r>
          </a:p>
        </p:txBody>
      </p:sp>
      <p:sp>
        <p:nvSpPr>
          <p:cNvPr id="17" name="Left Brace 16"/>
          <p:cNvSpPr/>
          <p:nvPr/>
        </p:nvSpPr>
        <p:spPr>
          <a:xfrm>
            <a:off x="3721101" y="2591591"/>
            <a:ext cx="288032" cy="2740897"/>
          </a:xfrm>
          <a:prstGeom prst="leftBrace">
            <a:avLst>
              <a:gd name="adj1" fmla="val 1132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596099" y="2898199"/>
            <a:ext cx="2015490" cy="2127680"/>
            <a:chOff x="1596099" y="2521978"/>
            <a:chExt cx="2015490" cy="2127680"/>
          </a:xfrm>
        </p:grpSpPr>
        <p:sp>
          <p:nvSpPr>
            <p:cNvPr id="9" name="角丸四角形 21"/>
            <p:cNvSpPr/>
            <p:nvPr/>
          </p:nvSpPr>
          <p:spPr bwMode="auto">
            <a:xfrm>
              <a:off x="1596099" y="2521978"/>
              <a:ext cx="2015490" cy="2127680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2FFF27F-191B-4FA4-9D8A-F3CE1954E6C9}"/>
                </a:ext>
              </a:extLst>
            </p:cNvPr>
            <p:cNvGrpSpPr/>
            <p:nvPr/>
          </p:nvGrpSpPr>
          <p:grpSpPr>
            <a:xfrm>
              <a:off x="2104259" y="2685105"/>
              <a:ext cx="999169" cy="1031927"/>
              <a:chOff x="1789088" y="2720452"/>
              <a:chExt cx="413417" cy="426971"/>
            </a:xfrm>
          </p:grpSpPr>
          <p:sp>
            <p:nvSpPr>
              <p:cNvPr id="11" name="Isosceles Triangle 29"/>
              <p:cNvSpPr/>
              <p:nvPr/>
            </p:nvSpPr>
            <p:spPr>
              <a:xfrm rot="1800000">
                <a:off x="1896401" y="2765072"/>
                <a:ext cx="306104" cy="263882"/>
              </a:xfrm>
              <a:prstGeom prst="triangle">
                <a:avLst/>
              </a:prstGeom>
              <a:noFill/>
              <a:ln w="7620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2" name="Oval 30"/>
              <p:cNvSpPr/>
              <p:nvPr/>
            </p:nvSpPr>
            <p:spPr>
              <a:xfrm rot="19800000">
                <a:off x="2054836" y="2720452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762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1"/>
              <p:cNvSpPr/>
              <p:nvPr/>
            </p:nvSpPr>
            <p:spPr>
              <a:xfrm rot="19800000">
                <a:off x="1789088" y="2873520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762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2"/>
              <p:cNvSpPr/>
              <p:nvPr/>
            </p:nvSpPr>
            <p:spPr>
              <a:xfrm rot="1800000">
                <a:off x="2054838" y="3025919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762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723106" y="3765407"/>
              <a:ext cx="16967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fontAlgn="ctr">
                <a:defRPr/>
              </a:pPr>
              <a:r>
                <a:rPr lang="en-US" altLang="ja-JP" sz="2000" kern="0" dirty="0">
                  <a:solidFill>
                    <a:schemeClr val="bg1"/>
                  </a:solidFill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lang="en-US" altLang="ja-JP" sz="2000" kern="0" dirty="0">
                  <a:solidFill>
                    <a:schemeClr val="bg1"/>
                  </a:solidFill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2000" kern="0" dirty="0">
                  <a:solidFill>
                    <a:schemeClr val="bg1"/>
                  </a:solidFill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lang="en-US" altLang="ja-JP" sz="2800" kern="0" dirty="0">
                <a:solidFill>
                  <a:schemeClr val="bg1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sp>
        <p:nvSpPr>
          <p:cNvPr id="15" name="角丸四角形 21"/>
          <p:cNvSpPr/>
          <p:nvPr/>
        </p:nvSpPr>
        <p:spPr bwMode="auto">
          <a:xfrm>
            <a:off x="4260326" y="4757762"/>
            <a:ext cx="329271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Binding(s)</a:t>
            </a:r>
          </a:p>
        </p:txBody>
      </p:sp>
      <p:sp>
        <p:nvSpPr>
          <p:cNvPr id="16" name="角丸四角形 21">
            <a:extLst>
              <a:ext uri="{FF2B5EF4-FFF2-40B4-BE49-F238E27FC236}">
                <a16:creationId xmlns:a16="http://schemas.microsoft.com/office/drawing/2014/main" id="{9586E025-100A-4285-892D-B25E864F6ED3}"/>
              </a:ext>
            </a:extLst>
          </p:cNvPr>
          <p:cNvSpPr/>
          <p:nvPr/>
        </p:nvSpPr>
        <p:spPr bwMode="auto">
          <a:xfrm>
            <a:off x="4260326" y="4035705"/>
            <a:ext cx="3292714" cy="574726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9072788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bdbcade-3cc6-402a-2016-7b17c3305b8e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48</Words>
  <Application>Microsoft Office PowerPoint</Application>
  <PresentationFormat>Affichage à l'écran (4:3)</PresentationFormat>
  <Paragraphs>27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Consolas</vt:lpstr>
      <vt:lpstr>Larissa-Design</vt:lpstr>
      <vt:lpstr>Présentation PowerPoint</vt:lpstr>
      <vt:lpstr>Présentation PowerPoint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 Kovatsch</dc:creator>
  <cp:keywords>CTPClassification=CTP_NT</cp:keywords>
  <cp:lastModifiedBy>fe25zesi</cp:lastModifiedBy>
  <cp:revision>154</cp:revision>
  <cp:lastPrinted>2017-08-07T13:47:57Z</cp:lastPrinted>
  <dcterms:created xsi:type="dcterms:W3CDTF">2017-08-07T12:37:27Z</dcterms:created>
  <dcterms:modified xsi:type="dcterms:W3CDTF">2019-05-07T23:10:27Z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6b137823-89dd-40ae-97fc-a97a1bda6e69</vt:lpwstr>
  </property>
  <property fmtid="{D5CDD505-2E9C-101B-9397-08002B2CF9AE}" pid="3" name="CTP_TimeStamp">
    <vt:lpwstr>2019-04-25 08:55:36Z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1556526012</vt:lpwstr>
  </property>
</Properties>
</file>