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C176-8EF8-4D1B-BE29-1360AB4D79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53A3-1C2F-4F7C-83F8-EE3589B8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Guide for Python and OpenCV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4" y="430183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Enthusiasts’ Club NITK</a:t>
            </a:r>
            <a:endParaRPr lang="en-US" dirty="0"/>
          </a:p>
        </p:txBody>
      </p:sp>
      <p:pic>
        <p:nvPicPr>
          <p:cNvPr id="3074" name="Picture 2" descr="C:\Users\Dell\Downloads\webclub-logo-transpe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21" y="3810000"/>
            <a:ext cx="1578867" cy="13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Windows:</a:t>
            </a:r>
          </a:p>
          <a:p>
            <a:r>
              <a:rPr lang="en-US" sz="2800" dirty="0" smtClean="0"/>
              <a:t>Download Python Installer from </a:t>
            </a:r>
            <a:r>
              <a:rPr lang="en-US" sz="2800" dirty="0" smtClean="0">
                <a:hlinkClick r:id="rId2"/>
              </a:rPr>
              <a:t>www.python.org</a:t>
            </a:r>
            <a:endParaRPr lang="en-US" sz="2800" dirty="0" smtClean="0"/>
          </a:p>
          <a:p>
            <a:r>
              <a:rPr lang="en-US" sz="2800" dirty="0" smtClean="0"/>
              <a:t>Run the installer and you’re good to go!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Ubuntu:</a:t>
            </a:r>
          </a:p>
          <a:p>
            <a:r>
              <a:rPr lang="en-US" sz="2800" dirty="0" smtClean="0"/>
              <a:t>Run the following the terminal</a:t>
            </a:r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458832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OpenCV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Windows:</a:t>
            </a:r>
          </a:p>
          <a:p>
            <a:r>
              <a:rPr lang="en-US" dirty="0" smtClean="0"/>
              <a:t>Run the following in Command Prompt: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Ubuntu:</a:t>
            </a:r>
          </a:p>
          <a:p>
            <a:r>
              <a:rPr lang="en-US" dirty="0" smtClean="0"/>
              <a:t>Run the following in the terminal: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2895600"/>
            <a:ext cx="5791200" cy="52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181600"/>
            <a:ext cx="527124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4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Installation Guide for Python and OpenCV</vt:lpstr>
      <vt:lpstr>Python Installation</vt:lpstr>
      <vt:lpstr>OpenCV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Guide for Python and OpenCV</dc:title>
  <dc:creator>Dhanush Giriyan</dc:creator>
  <cp:lastModifiedBy>Dhanush Giriyan</cp:lastModifiedBy>
  <cp:revision>3</cp:revision>
  <dcterms:created xsi:type="dcterms:W3CDTF">2019-01-19T12:27:50Z</dcterms:created>
  <dcterms:modified xsi:type="dcterms:W3CDTF">2019-01-19T12:54:46Z</dcterms:modified>
</cp:coreProperties>
</file>