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095" y="5906932"/>
            <a:ext cx="9288161" cy="11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 spc="774">
                <a:solidFill>
                  <a:srgbClr val="FFFFFF"/>
                </a:solidFill>
                <a:latin typeface="Aileron Light"/>
              </a:rPr>
              <a:t>ADRIAN FOMEQUE</a:t>
            </a:r>
          </a:p>
          <a:p>
            <a:pPr algn="ctr">
              <a:lnSpc>
                <a:spcPts val="2931"/>
              </a:lnSpc>
            </a:pPr>
            <a:r>
              <a:rPr lang="en-US" sz="2094" spc="774">
                <a:solidFill>
                  <a:srgbClr val="FFFFFF"/>
                </a:solidFill>
                <a:latin typeface="Aileron Light"/>
              </a:rPr>
              <a:t>DILLAN FONTECHA</a:t>
            </a:r>
          </a:p>
          <a:p>
            <a:pPr algn="ctr">
              <a:lnSpc>
                <a:spcPts val="2931"/>
              </a:lnSpc>
              <a:spcBef>
                <a:spcPct val="0"/>
              </a:spcBef>
            </a:pPr>
            <a:r>
              <a:rPr lang="en-US" sz="2094" spc="774">
                <a:solidFill>
                  <a:srgbClr val="FFFFFF"/>
                </a:solidFill>
                <a:latin typeface="Aileron Light"/>
              </a:rPr>
              <a:t>BRAYAN GALEANO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99920" y="3328019"/>
            <a:ext cx="9288161" cy="16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5"/>
              </a:lnSpc>
              <a:spcBef>
                <a:spcPct val="0"/>
              </a:spcBef>
            </a:pPr>
            <a:r>
              <a:rPr lang="en-US" sz="9789">
                <a:solidFill>
                  <a:srgbClr val="FFFFFF"/>
                </a:solidFill>
                <a:latin typeface="Aileron Ultra-Bold"/>
              </a:rPr>
              <a:t>WEB CRAFT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10872751" cy="167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20"/>
              </a:lnSpc>
              <a:spcBef>
                <a:spcPct val="0"/>
              </a:spcBef>
            </a:pPr>
            <a:r>
              <a:rPr lang="en-US" sz="9800">
                <a:solidFill>
                  <a:srgbClr val="FFFFFF"/>
                </a:solidFill>
                <a:latin typeface="Aileron Ultra-Bold"/>
              </a:rPr>
              <a:t>MISIÓN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2018542" y="1771015"/>
            <a:ext cx="626945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238028" y="1771015"/>
            <a:ext cx="108782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677220"/>
            <a:ext cx="15491186" cy="363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2"/>
              </a:lnSpc>
              <a:spcBef>
                <a:spcPct val="0"/>
              </a:spcBef>
            </a:pPr>
            <a:r>
              <a:rPr lang="en-US" sz="2616">
                <a:solidFill>
                  <a:srgbClr val="D9D9D9"/>
                </a:solidFill>
                <a:latin typeface="Aileron Ultra-Bold"/>
              </a:rPr>
              <a:t>EN WEBCRAFT, NUESTRA MISIÓN ES CONSOLIDAR NUESTRA POSICIÓN COMO LÍDERES GLOBALES EN EL DESARROLLO DE SOLUCIONES DE SOFTWARE INNOVADORAS Y PERSONALIZADAS PARA EMPRESAS DE TODOS LOS TAMAÑOS Y SECTORES. NOS COMPROMETEMOS A SEGUIR OFRECIENDO PRODUCTOS Y SERVICIOS DE ALTA CALIDAD QUE IMPULSEN LA TRANSFORMACIÓN DIGITAL DE NUESTROS CLIENTES Y LES PERMITAN ALCANZAR SUS OBJETIVOS EMPRESARIALES DE MANERA EFECTIVA. ESTAMOS DEDICADOS A CULTIVAR RELACIONES SÓLIDAS Y DURADERAS CON NUESTROS CLIENTES, BASADAS EN LA CONFIANZA, LA TRANSPARENCIA Y LA EXCELENCIA EN EL SERVICIO."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10872751" cy="167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20"/>
              </a:lnSpc>
              <a:spcBef>
                <a:spcPct val="0"/>
              </a:spcBef>
            </a:pPr>
            <a:r>
              <a:rPr lang="en-US" sz="9800">
                <a:solidFill>
                  <a:srgbClr val="FFFFFF"/>
                </a:solidFill>
                <a:latin typeface="Aileron Ultra-Bold"/>
              </a:rPr>
              <a:t>VISIÓN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2018542" y="1771015"/>
            <a:ext cx="626945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238028" y="1771015"/>
            <a:ext cx="108782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477069"/>
            <a:ext cx="159215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50531" y="3486594"/>
            <a:ext cx="16386937" cy="402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8"/>
              </a:lnSpc>
              <a:spcBef>
                <a:spcPct val="0"/>
              </a:spcBef>
            </a:pPr>
            <a:r>
              <a:rPr lang="en-US" sz="2548">
                <a:solidFill>
                  <a:srgbClr val="D9D9D9"/>
                </a:solidFill>
                <a:latin typeface="Aileron Ultra-Bold"/>
              </a:rPr>
              <a:t>NUESTRA VISIÓN EN WEBCRAFT PARA EL AÑO 2034 ES CONVERTIRNOS EN EL REFERENTE INDISCUTIBLE EN EL DESARROLLO DE APLICACIONES WEB A NIVEL NACIONAL, RECONOCIDOS POR NUESTRA CAPACIDAD DE INNOVACIÓN, CALIDAD INIGUALABLE Y COMPROMISO CON LA SATISFACCIÓN DEL CLIENTE. BUSCAMOS EXPANDIR NUESTRA PRESENCIA GLOBAL, ESTABLECIENDO COLABORACIONES ESTRATÉGICAS CON EMPRESAS LÍDERES EN DIVERSOS SECTORES Y CONTINUANDO NUESTRA INVERSIÓN EN INVESTIGACIÓN Y DESARROLLO PARA MANTENERNOS A LA VANGUARDIA DE LA TECNOLOGÍA. ADEMÁS, ASPIRAMOS A SER UN EMPLEADOR DE ELECCIÓN, ATRAYENDO Y RETENIENDO A LOS MEJORES TALENTOS EN LA INDUSTRIA, Y CONTRIBUYENDO DE MANERA SIGNIFICATIVA AL CRECIMIENTO Y DESARROLLO DE NUESTRAS COMUNIDADES."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4658" y="1028700"/>
            <a:ext cx="12838684" cy="7708786"/>
          </a:xfrm>
          <a:custGeom>
            <a:avLst/>
            <a:gdLst/>
            <a:ahLst/>
            <a:cxnLst/>
            <a:rect r="r" b="b" t="t" l="l"/>
            <a:pathLst>
              <a:path h="7708786" w="12838684">
                <a:moveTo>
                  <a:pt x="0" y="0"/>
                </a:moveTo>
                <a:lnTo>
                  <a:pt x="12838684" y="0"/>
                </a:lnTo>
                <a:lnTo>
                  <a:pt x="12838684" y="7708786"/>
                </a:lnTo>
                <a:lnTo>
                  <a:pt x="0" y="770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DAF8lRyvB58</dc:identifier>
  <dcterms:modified xsi:type="dcterms:W3CDTF">2011-08-01T06:04:30Z</dcterms:modified>
  <cp:revision>1</cp:revision>
  <dc:title>Presentación Diseño Gráfico Moderno Negro</dc:title>
</cp:coreProperties>
</file>