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6858000" cy="9144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806" y="-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DF529-4AEF-47F1-9A59-B4114E9EC42D}" type="datetimeFigureOut">
              <a:rPr lang="de-DE" smtClean="0"/>
              <a:t>12.07.2017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80C94-F650-4D98-B151-059E850439C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5302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80C94-F650-4D98-B151-059E850439C0}" type="slidenum">
              <a:rPr lang="de-DE" smtClean="0"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3656-F910-4F67-A6FE-A5FFC0FC92D4}" type="datetimeFigureOut">
              <a:rPr lang="de-DE" smtClean="0"/>
              <a:pPr/>
              <a:t>12.07.2017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86B24-535B-477C-A50F-7B52DC2F5C1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0703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3656-F910-4F67-A6FE-A5FFC0FC92D4}" type="datetimeFigureOut">
              <a:rPr lang="de-DE" smtClean="0"/>
              <a:pPr/>
              <a:t>12.07.2017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86B24-535B-477C-A50F-7B52DC2F5C1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2316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3656-F910-4F67-A6FE-A5FFC0FC92D4}" type="datetimeFigureOut">
              <a:rPr lang="de-DE" smtClean="0"/>
              <a:pPr/>
              <a:t>12.07.2017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86B24-535B-477C-A50F-7B52DC2F5C1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4263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3656-F910-4F67-A6FE-A5FFC0FC92D4}" type="datetimeFigureOut">
              <a:rPr lang="de-DE" smtClean="0"/>
              <a:pPr/>
              <a:t>12.07.2017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86B24-535B-477C-A50F-7B52DC2F5C1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147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3656-F910-4F67-A6FE-A5FFC0FC92D4}" type="datetimeFigureOut">
              <a:rPr lang="de-DE" smtClean="0"/>
              <a:pPr/>
              <a:t>12.07.2017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86B24-535B-477C-A50F-7B52DC2F5C1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169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3656-F910-4F67-A6FE-A5FFC0FC92D4}" type="datetimeFigureOut">
              <a:rPr lang="de-DE" smtClean="0"/>
              <a:pPr/>
              <a:t>12.07.2017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86B24-535B-477C-A50F-7B52DC2F5C1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3508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3656-F910-4F67-A6FE-A5FFC0FC92D4}" type="datetimeFigureOut">
              <a:rPr lang="de-DE" smtClean="0"/>
              <a:pPr/>
              <a:t>12.07.2017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86B24-535B-477C-A50F-7B52DC2F5C1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980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3656-F910-4F67-A6FE-A5FFC0FC92D4}" type="datetimeFigureOut">
              <a:rPr lang="de-DE" smtClean="0"/>
              <a:pPr/>
              <a:t>12.07.2017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86B24-535B-477C-A50F-7B52DC2F5C1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4114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3656-F910-4F67-A6FE-A5FFC0FC92D4}" type="datetimeFigureOut">
              <a:rPr lang="de-DE" smtClean="0"/>
              <a:pPr/>
              <a:t>12.07.2017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86B24-535B-477C-A50F-7B52DC2F5C1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948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3656-F910-4F67-A6FE-A5FFC0FC92D4}" type="datetimeFigureOut">
              <a:rPr lang="de-DE" smtClean="0"/>
              <a:pPr/>
              <a:t>12.07.2017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86B24-535B-477C-A50F-7B52DC2F5C1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5411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3656-F910-4F67-A6FE-A5FFC0FC92D4}" type="datetimeFigureOut">
              <a:rPr lang="de-DE" smtClean="0"/>
              <a:pPr/>
              <a:t>12.07.2017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86B24-535B-477C-A50F-7B52DC2F5C1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150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A3656-F910-4F67-A6FE-A5FFC0FC92D4}" type="datetimeFigureOut">
              <a:rPr lang="de-DE" smtClean="0"/>
              <a:pPr/>
              <a:t>12.07.2017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86B24-535B-477C-A50F-7B52DC2F5C1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285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116632" y="107504"/>
            <a:ext cx="6624736" cy="4320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32" y="4572000"/>
            <a:ext cx="6624736" cy="4320480"/>
          </a:xfrm>
        </p:spPr>
        <p:txBody>
          <a:bodyPr>
            <a:normAutofit/>
          </a:bodyPr>
          <a:lstStyle/>
          <a:p>
            <a:pPr algn="l"/>
            <a:r>
              <a:rPr lang="de-DE" sz="18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de-DE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Willkommensebene (für alle)</a:t>
            </a:r>
          </a:p>
          <a:p>
            <a:pPr algn="l"/>
            <a:endParaRPr lang="de-DE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de-DE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Bilder von der Durchführung des STC (Beirut?)</a:t>
            </a:r>
          </a:p>
          <a:p>
            <a:pPr algn="l"/>
            <a:r>
              <a:rPr lang="de-DE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Text 1: Siehe Excel</a:t>
            </a:r>
          </a:p>
          <a:p>
            <a:pPr algn="l"/>
            <a:r>
              <a:rPr lang="de-DE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Buttons für die einzelnen Sprachen</a:t>
            </a:r>
          </a:p>
          <a:p>
            <a:pPr algn="l"/>
            <a:endParaRPr lang="de-DE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de-DE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60648" y="323528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Willkommen / </a:t>
            </a:r>
            <a:r>
              <a:rPr lang="de-DE" dirty="0"/>
              <a:t>Welcome / </a:t>
            </a:r>
            <a:r>
              <a:rPr lang="de-DE" dirty="0" smtClean="0"/>
              <a:t>¡</a:t>
            </a:r>
            <a:r>
              <a:rPr lang="de-DE" dirty="0"/>
              <a:t>Bienvenidos! </a:t>
            </a:r>
            <a:r>
              <a:rPr lang="de-DE" dirty="0" smtClean="0"/>
              <a:t>/ </a:t>
            </a:r>
            <a:r>
              <a:rPr lang="ar-AE" dirty="0"/>
              <a:t>ترحيب</a:t>
            </a:r>
            <a:r>
              <a:rPr lang="de-DE" dirty="0" smtClean="0"/>
              <a:t> </a:t>
            </a:r>
            <a:endParaRPr lang="de-DE" dirty="0"/>
          </a:p>
        </p:txBody>
      </p:sp>
      <p:pic>
        <p:nvPicPr>
          <p:cNvPr id="1026" name="Picture 2" descr="E:\IZI\Storytelling Club\Grafiken_Bilder\Logo\_RZ Log Storytelling Clu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758" y="811177"/>
            <a:ext cx="1523369" cy="145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548680" y="3779912"/>
            <a:ext cx="936104" cy="4308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/>
              <a:t>Button 1</a:t>
            </a:r>
          </a:p>
          <a:p>
            <a:pPr algn="ctr"/>
            <a:r>
              <a:rPr lang="de-DE" sz="1100" dirty="0" smtClean="0"/>
              <a:t>Deutsch</a:t>
            </a:r>
            <a:endParaRPr lang="de-DE" sz="1100" dirty="0"/>
          </a:p>
        </p:txBody>
      </p:sp>
      <p:sp>
        <p:nvSpPr>
          <p:cNvPr id="8" name="Textfeld 7"/>
          <p:cNvSpPr txBox="1"/>
          <p:nvPr/>
        </p:nvSpPr>
        <p:spPr>
          <a:xfrm>
            <a:off x="1988840" y="3779912"/>
            <a:ext cx="936104" cy="4308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/>
              <a:t>Button 2</a:t>
            </a:r>
          </a:p>
          <a:p>
            <a:pPr algn="ctr"/>
            <a:r>
              <a:rPr lang="de-DE" sz="1100" dirty="0" smtClean="0"/>
              <a:t>Englisch</a:t>
            </a:r>
            <a:endParaRPr lang="de-DE" sz="1100" dirty="0"/>
          </a:p>
        </p:txBody>
      </p:sp>
      <p:sp>
        <p:nvSpPr>
          <p:cNvPr id="9" name="Textfeld 8"/>
          <p:cNvSpPr txBox="1"/>
          <p:nvPr/>
        </p:nvSpPr>
        <p:spPr>
          <a:xfrm>
            <a:off x="3428299" y="3770797"/>
            <a:ext cx="936104" cy="4308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/>
              <a:t>Button 3</a:t>
            </a:r>
          </a:p>
          <a:p>
            <a:pPr algn="ctr"/>
            <a:r>
              <a:rPr lang="de-DE" sz="1100" dirty="0" smtClean="0"/>
              <a:t>Spanisch</a:t>
            </a:r>
            <a:endParaRPr lang="de-DE" sz="1100" dirty="0"/>
          </a:p>
        </p:txBody>
      </p:sp>
      <p:sp>
        <p:nvSpPr>
          <p:cNvPr id="10" name="Textfeld 9"/>
          <p:cNvSpPr txBox="1"/>
          <p:nvPr/>
        </p:nvSpPr>
        <p:spPr>
          <a:xfrm>
            <a:off x="5013176" y="3779912"/>
            <a:ext cx="936104" cy="4308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/>
              <a:t>Button 4</a:t>
            </a:r>
          </a:p>
          <a:p>
            <a:pPr algn="ctr"/>
            <a:r>
              <a:rPr lang="de-DE" sz="1100" dirty="0" smtClean="0"/>
              <a:t>Arabisch</a:t>
            </a:r>
            <a:endParaRPr lang="de-DE" sz="1100" dirty="0"/>
          </a:p>
        </p:txBody>
      </p:sp>
      <p:sp>
        <p:nvSpPr>
          <p:cNvPr id="7" name="Textfeld 6"/>
          <p:cNvSpPr txBox="1"/>
          <p:nvPr/>
        </p:nvSpPr>
        <p:spPr>
          <a:xfrm>
            <a:off x="4653136" y="971600"/>
            <a:ext cx="194421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Text 1:</a:t>
            </a:r>
          </a:p>
          <a:p>
            <a:pPr algn="ctr"/>
            <a:r>
              <a:rPr lang="de-DE" dirty="0" smtClean="0"/>
              <a:t>Willkommenstext:</a:t>
            </a:r>
          </a:p>
          <a:p>
            <a:pPr algn="ctr"/>
            <a:r>
              <a:rPr lang="de-DE" dirty="0" smtClean="0"/>
              <a:t>Was ist der STC</a:t>
            </a:r>
          </a:p>
          <a:p>
            <a:pPr algn="ctr"/>
            <a:r>
              <a:rPr lang="de-DE" dirty="0" smtClean="0"/>
              <a:t>(</a:t>
            </a:r>
            <a:r>
              <a:rPr lang="de-DE" dirty="0" err="1" smtClean="0"/>
              <a:t>engl</a:t>
            </a:r>
            <a:r>
              <a:rPr lang="de-DE" dirty="0" smtClean="0"/>
              <a:t>)</a:t>
            </a:r>
          </a:p>
        </p:txBody>
      </p:sp>
      <p:pic>
        <p:nvPicPr>
          <p:cNvPr id="1030" name="Picture 6" descr="A part of the Storytelling Club concept: the mirror exercise. A simple way to foster awareness and strengthen the ability to get in contact with others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80" y="1340932"/>
            <a:ext cx="162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548680" y="2025673"/>
            <a:ext cx="1620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Fotos vom STC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6547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32" y="4572000"/>
            <a:ext cx="6624736" cy="4320480"/>
          </a:xfrm>
        </p:spPr>
        <p:txBody>
          <a:bodyPr>
            <a:normAutofit/>
          </a:bodyPr>
          <a:lstStyle/>
          <a:p>
            <a:pPr algn="l"/>
            <a:r>
              <a:rPr lang="de-DE" sz="1800" b="1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de-DE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de-DE" sz="1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Loginbereich</a:t>
            </a:r>
            <a:r>
              <a:rPr lang="de-DE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(für alle, nach Sprachen)</a:t>
            </a:r>
          </a:p>
          <a:p>
            <a:pPr algn="l"/>
            <a:endParaRPr lang="de-DE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de-DE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Manual: 	Als Beispiel die PDF Datei, damit man einen ersten Eindruck 	vom Storytelling Club und dem Material bekommt</a:t>
            </a:r>
          </a:p>
          <a:p>
            <a:pPr algn="l"/>
            <a:r>
              <a:rPr lang="de-DE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Login:	Hier kommen Sie zum </a:t>
            </a:r>
            <a:r>
              <a:rPr lang="de-DE" sz="1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Loginbereich</a:t>
            </a:r>
            <a:r>
              <a:rPr lang="de-DE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mit den detaillierten 	Materialien und dem Online Buch in dem alle Resultate</a:t>
            </a:r>
          </a:p>
          <a:p>
            <a:pPr algn="l"/>
            <a:r>
              <a:rPr lang="de-DE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de-DE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gesammelt werden können</a:t>
            </a:r>
          </a:p>
          <a:p>
            <a:pPr algn="l"/>
            <a:endParaRPr lang="de-DE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de-DE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Nutzungsbedingungen:</a:t>
            </a:r>
          </a:p>
          <a:p>
            <a:pPr algn="l"/>
            <a:r>
              <a:rPr lang="de-DE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de-DE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Umgang Datenschutz! IZI </a:t>
            </a:r>
            <a:r>
              <a:rPr lang="de-DE" sz="16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erhält das Recht zur 		Nutzung/Veröffentlichung der </a:t>
            </a:r>
            <a:r>
              <a:rPr lang="de-DE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erstellten Online-Bücher (</a:t>
            </a:r>
            <a:r>
              <a:rPr lang="de-DE" sz="16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aus 	der </a:t>
            </a:r>
            <a:r>
              <a:rPr lang="de-DE" sz="1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App</a:t>
            </a:r>
            <a:r>
              <a:rPr lang="de-DE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algn="l"/>
            <a:endParaRPr lang="de-DE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116632" y="107504"/>
            <a:ext cx="6624736" cy="43204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2852936" y="2136138"/>
            <a:ext cx="1584176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/>
              <a:t>Button 6</a:t>
            </a:r>
          </a:p>
          <a:p>
            <a:pPr algn="ctr"/>
            <a:r>
              <a:rPr lang="de-DE" sz="1100" dirty="0" smtClean="0"/>
              <a:t>Login/Registrierung</a:t>
            </a:r>
            <a:endParaRPr lang="de-DE" sz="1100" dirty="0"/>
          </a:p>
        </p:txBody>
      </p:sp>
      <p:sp>
        <p:nvSpPr>
          <p:cNvPr id="8" name="Textfeld 7"/>
          <p:cNvSpPr txBox="1"/>
          <p:nvPr/>
        </p:nvSpPr>
        <p:spPr>
          <a:xfrm>
            <a:off x="2852936" y="2601362"/>
            <a:ext cx="1584176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/>
              <a:t>Button 7</a:t>
            </a:r>
            <a:br>
              <a:rPr lang="de-DE" sz="1100" dirty="0" smtClean="0"/>
            </a:br>
            <a:r>
              <a:rPr lang="de-DE" sz="1100" dirty="0" smtClean="0"/>
              <a:t>Manual</a:t>
            </a:r>
            <a:endParaRPr lang="de-DE" sz="1100" dirty="0"/>
          </a:p>
        </p:txBody>
      </p:sp>
      <p:sp>
        <p:nvSpPr>
          <p:cNvPr id="7" name="Textfeld 6"/>
          <p:cNvSpPr txBox="1"/>
          <p:nvPr/>
        </p:nvSpPr>
        <p:spPr>
          <a:xfrm>
            <a:off x="2204864" y="694601"/>
            <a:ext cx="2088232" cy="6463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Text 2: </a:t>
            </a:r>
          </a:p>
          <a:p>
            <a:pPr algn="ctr"/>
            <a:r>
              <a:rPr lang="de-DE" dirty="0" smtClean="0"/>
              <a:t>Text zum Einloggen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76672" y="975847"/>
            <a:ext cx="12241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Button 5</a:t>
            </a:r>
          </a:p>
          <a:p>
            <a:pPr algn="ctr"/>
            <a:r>
              <a:rPr lang="de-DE" sz="1400" dirty="0" smtClean="0"/>
              <a:t>Video</a:t>
            </a:r>
          </a:p>
          <a:p>
            <a:pPr algn="ctr"/>
            <a:r>
              <a:rPr lang="de-DE" sz="1400" dirty="0" smtClean="0"/>
              <a:t>Doku-Fadi</a:t>
            </a:r>
            <a:endParaRPr lang="de-DE" sz="1400" dirty="0"/>
          </a:p>
        </p:txBody>
      </p:sp>
      <p:sp>
        <p:nvSpPr>
          <p:cNvPr id="2" name="Rahmen 1"/>
          <p:cNvSpPr/>
          <p:nvPr/>
        </p:nvSpPr>
        <p:spPr>
          <a:xfrm>
            <a:off x="404664" y="712002"/>
            <a:ext cx="1368152" cy="1195702"/>
          </a:xfrm>
          <a:prstGeom prst="beve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5085184" y="808553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Fotos vom STC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2852936" y="3491299"/>
            <a:ext cx="1584176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/>
              <a:t>Button 8</a:t>
            </a:r>
          </a:p>
          <a:p>
            <a:pPr algn="ctr"/>
            <a:r>
              <a:rPr lang="de-DE" sz="1100" dirty="0" smtClean="0"/>
              <a:t>Nutzungsbedingungen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1379684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32" y="4572000"/>
            <a:ext cx="6624736" cy="4320480"/>
          </a:xfrm>
        </p:spPr>
        <p:txBody>
          <a:bodyPr>
            <a:normAutofit/>
          </a:bodyPr>
          <a:lstStyle/>
          <a:p>
            <a:pPr algn="l"/>
            <a:r>
              <a:rPr lang="de-DE" sz="18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de-DE" sz="16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de-DE" sz="16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Welcomebereich </a:t>
            </a:r>
            <a:r>
              <a:rPr lang="de-DE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(Login geschützter Bereich)</a:t>
            </a:r>
          </a:p>
          <a:p>
            <a:pPr algn="l"/>
            <a:endParaRPr lang="de-DE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de-DE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Spiele -&gt; siehe Ordner</a:t>
            </a:r>
          </a:p>
          <a:p>
            <a:pPr algn="l"/>
            <a:endParaRPr lang="de-DE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de-DE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Online-Bucherstellung: </a:t>
            </a:r>
          </a:p>
          <a:p>
            <a:pPr algn="l"/>
            <a:r>
              <a:rPr lang="de-DE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Hier kommen Sie zur Online-Bucherstellung des STCs.</a:t>
            </a:r>
          </a:p>
          <a:p>
            <a:pPr algn="l"/>
            <a:r>
              <a:rPr lang="de-DE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Hinweis: Nutzung/Veröffentlichung der fertigen Bücher auf der Homepage</a:t>
            </a:r>
          </a:p>
        </p:txBody>
      </p:sp>
      <p:sp>
        <p:nvSpPr>
          <p:cNvPr id="5" name="Rechteck 4"/>
          <p:cNvSpPr/>
          <p:nvPr/>
        </p:nvSpPr>
        <p:spPr>
          <a:xfrm>
            <a:off x="124980" y="125952"/>
            <a:ext cx="6624736" cy="4320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1124744" y="683568"/>
            <a:ext cx="1728192" cy="2616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/>
              <a:t>Button 9: Manual</a:t>
            </a:r>
            <a:endParaRPr lang="de-DE" sz="1100" dirty="0"/>
          </a:p>
        </p:txBody>
      </p:sp>
      <p:sp>
        <p:nvSpPr>
          <p:cNvPr id="8" name="Textfeld 7"/>
          <p:cNvSpPr txBox="1"/>
          <p:nvPr/>
        </p:nvSpPr>
        <p:spPr>
          <a:xfrm>
            <a:off x="1124744" y="1259631"/>
            <a:ext cx="1728192" cy="6001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/>
              <a:t>Button 10: Einzelne Bausteine zur Durchführung des STC</a:t>
            </a:r>
            <a:endParaRPr lang="de-DE" sz="1100" dirty="0"/>
          </a:p>
        </p:txBody>
      </p:sp>
      <p:sp>
        <p:nvSpPr>
          <p:cNvPr id="10" name="Textfeld 9"/>
          <p:cNvSpPr txBox="1"/>
          <p:nvPr/>
        </p:nvSpPr>
        <p:spPr>
          <a:xfrm>
            <a:off x="1124744" y="2028202"/>
            <a:ext cx="1728192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/>
              <a:t>Button 11: Online Bucherstellung</a:t>
            </a:r>
            <a:endParaRPr lang="de-DE" sz="1100" dirty="0"/>
          </a:p>
        </p:txBody>
      </p:sp>
      <p:sp>
        <p:nvSpPr>
          <p:cNvPr id="12" name="Textfeld 11"/>
          <p:cNvSpPr txBox="1"/>
          <p:nvPr/>
        </p:nvSpPr>
        <p:spPr>
          <a:xfrm>
            <a:off x="1127824" y="2627784"/>
            <a:ext cx="1725112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/>
              <a:t>Button 12: </a:t>
            </a:r>
            <a:r>
              <a:rPr lang="de-DE" sz="1100" dirty="0" err="1" smtClean="0"/>
              <a:t>Powerpoint</a:t>
            </a:r>
            <a:r>
              <a:rPr lang="de-DE" sz="1100" dirty="0" smtClean="0"/>
              <a:t> Vorlage Buch</a:t>
            </a:r>
            <a:endParaRPr lang="de-DE" sz="1100" dirty="0"/>
          </a:p>
        </p:txBody>
      </p:sp>
      <p:grpSp>
        <p:nvGrpSpPr>
          <p:cNvPr id="35" name="Gruppieren 34"/>
          <p:cNvGrpSpPr/>
          <p:nvPr/>
        </p:nvGrpSpPr>
        <p:grpSpPr>
          <a:xfrm>
            <a:off x="4315156" y="176716"/>
            <a:ext cx="1325850" cy="2252101"/>
            <a:chOff x="4243148" y="632849"/>
            <a:chExt cx="1325850" cy="2252101"/>
          </a:xfrm>
        </p:grpSpPr>
        <p:sp>
          <p:nvSpPr>
            <p:cNvPr id="14" name="Textfeld 13"/>
            <p:cNvSpPr txBox="1"/>
            <p:nvPr/>
          </p:nvSpPr>
          <p:spPr>
            <a:xfrm>
              <a:off x="4260318" y="1640073"/>
              <a:ext cx="1296144" cy="2616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100" smtClean="0"/>
                <a:t>Button 10.3.: </a:t>
              </a:r>
              <a:r>
                <a:rPr lang="de-DE" sz="1100" dirty="0" smtClean="0"/>
                <a:t>Spiele</a:t>
              </a:r>
              <a:endParaRPr lang="de-DE" sz="1100" dirty="0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4260318" y="1139701"/>
              <a:ext cx="1296144" cy="43088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100" dirty="0" smtClean="0"/>
                <a:t>Button 10.2.: Geschichten</a:t>
              </a:r>
              <a:endParaRPr lang="de-DE" sz="1100" dirty="0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272854" y="632849"/>
              <a:ext cx="1296144" cy="43088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100" dirty="0" smtClean="0"/>
                <a:t>Button 10.1.: Arbeitsblätter</a:t>
              </a:r>
              <a:endParaRPr lang="de-DE" sz="1100" dirty="0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4260318" y="1958573"/>
              <a:ext cx="1296144" cy="43088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100" dirty="0" smtClean="0"/>
                <a:t>Button 10.4.: Vorlagen</a:t>
              </a:r>
              <a:endParaRPr lang="de-DE" sz="1100" dirty="0"/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4243148" y="2454063"/>
              <a:ext cx="1296144" cy="43088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100" dirty="0" smtClean="0"/>
                <a:t>Button 10.5.: Anleitungsvideos</a:t>
              </a:r>
              <a:endParaRPr lang="de-DE" sz="1100" dirty="0"/>
            </a:p>
          </p:txBody>
        </p:sp>
      </p:grpSp>
      <p:cxnSp>
        <p:nvCxnSpPr>
          <p:cNvPr id="9" name="Gerade Verbindung 8"/>
          <p:cNvCxnSpPr>
            <a:stCxn id="8" idx="3"/>
            <a:endCxn id="14" idx="1"/>
          </p:cNvCxnSpPr>
          <p:nvPr/>
        </p:nvCxnSpPr>
        <p:spPr>
          <a:xfrm flipV="1">
            <a:off x="2852936" y="1314745"/>
            <a:ext cx="1479390" cy="24496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>
            <a:stCxn id="8" idx="3"/>
            <a:endCxn id="15" idx="1"/>
          </p:cNvCxnSpPr>
          <p:nvPr/>
        </p:nvCxnSpPr>
        <p:spPr>
          <a:xfrm flipV="1">
            <a:off x="2852936" y="899012"/>
            <a:ext cx="1479390" cy="660701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>
            <a:stCxn id="8" idx="3"/>
            <a:endCxn id="16" idx="1"/>
          </p:cNvCxnSpPr>
          <p:nvPr/>
        </p:nvCxnSpPr>
        <p:spPr>
          <a:xfrm flipV="1">
            <a:off x="2852936" y="392160"/>
            <a:ext cx="1491926" cy="1167553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>
            <a:stCxn id="8" idx="3"/>
            <a:endCxn id="17" idx="1"/>
          </p:cNvCxnSpPr>
          <p:nvPr/>
        </p:nvCxnSpPr>
        <p:spPr>
          <a:xfrm>
            <a:off x="2852936" y="1559713"/>
            <a:ext cx="1479390" cy="158171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>
            <a:stCxn id="8" idx="3"/>
            <a:endCxn id="18" idx="1"/>
          </p:cNvCxnSpPr>
          <p:nvPr/>
        </p:nvCxnSpPr>
        <p:spPr>
          <a:xfrm>
            <a:off x="2852936" y="1559713"/>
            <a:ext cx="1462220" cy="653661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3352355" y="2026076"/>
            <a:ext cx="724717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/>
              <a:t>Button </a:t>
            </a:r>
            <a:r>
              <a:rPr lang="de-DE" sz="1100" dirty="0" smtClean="0"/>
              <a:t>11.: </a:t>
            </a:r>
            <a:r>
              <a:rPr lang="de-DE" sz="1100" dirty="0" smtClean="0"/>
              <a:t>App</a:t>
            </a:r>
            <a:endParaRPr lang="de-DE" sz="1100" dirty="0"/>
          </a:p>
        </p:txBody>
      </p:sp>
      <p:sp>
        <p:nvSpPr>
          <p:cNvPr id="37" name="Pfeil nach rechts 36"/>
          <p:cNvSpPr/>
          <p:nvPr/>
        </p:nvSpPr>
        <p:spPr>
          <a:xfrm>
            <a:off x="2852936" y="2104638"/>
            <a:ext cx="396044" cy="108737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1127824" y="3491880"/>
            <a:ext cx="1725112" cy="2616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/>
              <a:t>Button 13: Beispiel-Bücher</a:t>
            </a:r>
            <a:endParaRPr lang="de-DE" sz="1100" dirty="0"/>
          </a:p>
        </p:txBody>
      </p:sp>
      <p:cxnSp>
        <p:nvCxnSpPr>
          <p:cNvPr id="42" name="Gerade Verbindung 41"/>
          <p:cNvCxnSpPr>
            <a:endCxn id="25" idx="0"/>
          </p:cNvCxnSpPr>
          <p:nvPr/>
        </p:nvCxnSpPr>
        <p:spPr>
          <a:xfrm>
            <a:off x="5641006" y="392160"/>
            <a:ext cx="657158" cy="91353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5854960" y="483513"/>
            <a:ext cx="886408" cy="769441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10.1.1.</a:t>
            </a:r>
          </a:p>
          <a:p>
            <a:r>
              <a:rPr lang="de-DE" sz="1100" dirty="0" smtClean="0"/>
              <a:t>weitere Pfade siehe Excel-Datei</a:t>
            </a:r>
            <a:endParaRPr lang="en-GB" sz="1100" dirty="0"/>
          </a:p>
        </p:txBody>
      </p:sp>
      <p:sp>
        <p:nvSpPr>
          <p:cNvPr id="2" name="Nach oben gebogener Pfeil 1"/>
          <p:cNvSpPr/>
          <p:nvPr/>
        </p:nvSpPr>
        <p:spPr>
          <a:xfrm rot="5400000">
            <a:off x="3723447" y="2540130"/>
            <a:ext cx="467162" cy="716257"/>
          </a:xfrm>
          <a:prstGeom prst="bent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4348698" y="2627784"/>
            <a:ext cx="1292308" cy="600164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Button:</a:t>
            </a:r>
          </a:p>
          <a:p>
            <a:pPr algn="ctr"/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Fertige Bücher hochladen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9859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124</Words>
  <Application>Microsoft Office PowerPoint</Application>
  <PresentationFormat>On-screen Show (4:3)</PresentationFormat>
  <Paragraphs>61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Blank</vt:lpstr>
      <vt:lpstr>PowerPoint Presentation</vt:lpstr>
      <vt:lpstr>PowerPoint Presentation</vt:lpstr>
      <vt:lpstr>PowerPoint Presentation</vt:lpstr>
    </vt:vector>
  </TitlesOfParts>
  <Company>Bayerischer Rundfunk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Fr-IZI6</dc:creator>
  <cp:lastModifiedBy>Dominik Sigmund</cp:lastModifiedBy>
  <cp:revision>20</cp:revision>
  <dcterms:created xsi:type="dcterms:W3CDTF">2017-06-29T13:15:05Z</dcterms:created>
  <dcterms:modified xsi:type="dcterms:W3CDTF">2017-07-12T10:13:20Z</dcterms:modified>
</cp:coreProperties>
</file>