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B3CA-1786-4A04-A9A0-F69951E4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8FAF8-7A45-4580-9EE3-27D28369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44C3-CED6-4389-8E15-05CE397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DE82-EABD-4949-A9C2-7D518A2E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58D-4613-4B56-8005-64E31910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289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7C2F-5200-47D7-A7C0-1AF43D9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9C0A-97CF-4946-8F03-D463FE7E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6247-B28B-45CF-ABD6-C54709F0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8CF5-E6C5-40EF-B9C5-A2FF03B7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19D5-8997-40C7-B414-011E3AD0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96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C9958-A4B7-45B7-B8D8-8E46D6AB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785F-42A3-4F48-B756-DB2FCAB1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926D-F4BD-4D5C-BB35-D5BB0777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79E0-5410-4451-8144-7DC69DD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21F8-02B5-444E-9708-220BDB4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23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C8DE-927F-4301-8DC8-B145C98B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CCC0-A84D-46E2-9064-DA3DD5A5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E792-8670-4EC6-81AB-30DCC78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0872-F9C0-4696-9E94-027A557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20E4-DC02-4B10-87EE-3A4A3747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26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C18F-0FAD-4475-9EB4-FEC2ED56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6F39-32DC-4D99-A31F-F56DA22C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FBFC-9908-4FA2-9A3D-34594D80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A111-9A10-4B9C-91DD-06288D1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EDED-3005-475D-837A-5F0DE621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35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F306-62A5-469C-B3E5-319591F8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D264-8690-46EA-9EDC-89F6F49FA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755DF-EE30-459C-8FE0-AB6DE026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0C34-77BB-4521-BD61-1A996D29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298D-D483-44E6-82CD-FBCFA66F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09A-C957-4763-8D3F-E7941B21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70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C9E-30CB-4CEE-B9DA-02570E75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80A04-15FA-4909-A804-120085FD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71806-62B3-4EAC-A725-71A31D5A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79BD0-F42E-42EA-813F-AB4D282F3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B61E-73BB-43C3-9BC2-37AD32FF2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38F3D-BFDF-4B78-BE3F-279FC8C1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ECBA1-7E1B-46DE-910F-C5424689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73B1-B4DA-4E12-B861-A1E0C32F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99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FBF-478D-4D01-ACEA-9FAA4D68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055F9-B525-4A89-86BA-111E47C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0683-3B9D-448C-92E1-406D5FA7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EEE1-E3B8-4B13-B875-C601E77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61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DAC5F-99DE-4512-BE30-F27143D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47929-EC39-4419-AE94-73A351B3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8E18E-CE89-45A0-AE41-D1E08371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5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B834-7C8C-42B3-B1BF-34827D31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76D5-B0BA-42B6-9C0B-57D8F1CA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13E25-17D3-4393-8A58-CA196862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B94E-1E70-49D6-BBC3-702A66F3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84F4-AFDA-4FA2-A1B9-159810DA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DCFC-3FD7-4D2F-8CB9-6651F96B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54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E452-D74F-46AB-AF8F-7F48441B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0286D-20ED-4D69-94FB-BD522A65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0BACB-B0F9-4A1B-925F-8039E5625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D015-C944-4044-83EA-13D8E0F2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8435-69CF-4596-A513-36AF6CBD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88B4E-F250-42A8-93BA-33D3DC61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89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1B6BC-8CE0-4B55-80EF-0DFB9FC9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13A8-1C69-4A7C-B750-E0420A627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C210-AD2E-493A-9A3D-7773D7BB3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10AF-F9ED-43FE-B80E-9F96C689017E}" type="datetimeFigureOut">
              <a:rPr lang="ro-RO" smtClean="0"/>
              <a:t>01.11.2021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317E-3768-450D-A178-FE679DC1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0C78-312A-46DF-B3F2-13106051A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F0CB-9472-432E-ADBB-07649860BE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77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03C8-CBD0-49B2-BDC1-24FF93F6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S" dirty="0" err="1"/>
              <a:t>Aplica</a:t>
            </a:r>
            <a:r>
              <a:rPr lang="ro-RO" dirty="0"/>
              <a:t>ț</a:t>
            </a:r>
            <a:r>
              <a:rPr lang="en-AS" dirty="0" err="1"/>
              <a:t>ie</a:t>
            </a:r>
            <a:r>
              <a:rPr lang="en-AS" dirty="0"/>
              <a:t> </a:t>
            </a:r>
            <a:r>
              <a:rPr lang="ro-RO" dirty="0"/>
              <a:t>Î</a:t>
            </a:r>
            <a:r>
              <a:rPr lang="en-AS" dirty="0" err="1"/>
              <a:t>ntreb</a:t>
            </a:r>
            <a:r>
              <a:rPr lang="ro-RO" dirty="0"/>
              <a:t>ă</a:t>
            </a:r>
            <a:r>
              <a:rPr lang="en-AS" dirty="0" err="1"/>
              <a:t>ri</a:t>
            </a:r>
            <a:r>
              <a:rPr lang="en-AS" dirty="0"/>
              <a:t> de Prim </a:t>
            </a:r>
            <a:r>
              <a:rPr lang="en-AS" dirty="0" err="1"/>
              <a:t>Ajutor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DFD9-2C36-489B-BBDD-2626A1654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Tușinean Alexandru Gabriel</a:t>
            </a:r>
          </a:p>
          <a:p>
            <a:r>
              <a:rPr lang="ro-RO" dirty="0"/>
              <a:t>Stroia Raul Nonic</a:t>
            </a:r>
          </a:p>
          <a:p>
            <a:r>
              <a:rPr lang="ro-RO" dirty="0"/>
              <a:t>Suceava Nicu Emanuel</a:t>
            </a:r>
          </a:p>
        </p:txBody>
      </p:sp>
    </p:spTree>
    <p:extLst>
      <p:ext uri="{BB962C8B-B14F-4D97-AF65-F5344CB8AC3E}">
        <p14:creationId xmlns:p14="http://schemas.microsoft.com/office/powerpoint/2010/main" val="288049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BB00-1CD2-4802-B88D-DDBAAB4A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Butonul </a:t>
            </a:r>
            <a:r>
              <a:rPr lang="en-AS" dirty="0"/>
              <a:t>“</a:t>
            </a:r>
            <a:r>
              <a:rPr lang="ro-RO" dirty="0"/>
              <a:t>Adauga Persoana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83E8E-DD0C-4958-AE69-E2C149B3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893" y="1555169"/>
            <a:ext cx="8660896" cy="501371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CEEBC4-E24E-4BD2-9C8D-13A6A79EBA2A}"/>
              </a:ext>
            </a:extLst>
          </p:cNvPr>
          <p:cNvSpPr/>
          <p:nvPr/>
        </p:nvSpPr>
        <p:spPr>
          <a:xfrm>
            <a:off x="7482625" y="6246254"/>
            <a:ext cx="1803043" cy="3734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E37AA0-90D6-4E0B-BBDF-B53D1724D185}"/>
              </a:ext>
            </a:extLst>
          </p:cNvPr>
          <p:cNvSpPr/>
          <p:nvPr/>
        </p:nvSpPr>
        <p:spPr>
          <a:xfrm>
            <a:off x="3438659" y="4237149"/>
            <a:ext cx="3902299" cy="16098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54C9-1291-4DBC-8479-DD87EC58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Meniul </a:t>
            </a:r>
            <a:r>
              <a:rPr lang="en-AS" dirty="0"/>
              <a:t>“</a:t>
            </a:r>
            <a:r>
              <a:rPr lang="ro-RO" dirty="0"/>
              <a:t>Adauga Persoana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EAF00-7E47-4988-A8DF-ECD08C4E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5463"/>
            <a:ext cx="7428227" cy="2663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CA07F-0F7E-4FAB-A2E5-9C221AE9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24" y="2088646"/>
            <a:ext cx="1257635" cy="2656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A8BBB7E-3F29-45B6-BF18-4D6F2107F93E}"/>
              </a:ext>
            </a:extLst>
          </p:cNvPr>
          <p:cNvSpPr/>
          <p:nvPr/>
        </p:nvSpPr>
        <p:spPr>
          <a:xfrm rot="10800000">
            <a:off x="8266426" y="2111913"/>
            <a:ext cx="978408" cy="21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190657-899A-4DAA-AC70-125409F69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82" y="2547526"/>
            <a:ext cx="446266" cy="29104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281E16-79E9-49B9-9EAB-0A75B8FF4C87}"/>
              </a:ext>
            </a:extLst>
          </p:cNvPr>
          <p:cNvSpPr/>
          <p:nvPr/>
        </p:nvSpPr>
        <p:spPr>
          <a:xfrm rot="10800000">
            <a:off x="8266426" y="2588044"/>
            <a:ext cx="978408" cy="21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A17322-661E-4D01-8368-02D38E64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93" y="3031751"/>
            <a:ext cx="626285" cy="265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8247A1-E96C-4BF9-A39C-45556DC20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224" y="3502223"/>
            <a:ext cx="360589" cy="26569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4FDD88-8758-4722-ABA8-A225D47FC245}"/>
              </a:ext>
            </a:extLst>
          </p:cNvPr>
          <p:cNvSpPr/>
          <p:nvPr/>
        </p:nvSpPr>
        <p:spPr>
          <a:xfrm rot="10800000">
            <a:off x="8266426" y="3073779"/>
            <a:ext cx="978408" cy="21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83E95EA-8E45-4C2E-80F4-5BB59DB5B7C0}"/>
              </a:ext>
            </a:extLst>
          </p:cNvPr>
          <p:cNvSpPr/>
          <p:nvPr/>
        </p:nvSpPr>
        <p:spPr>
          <a:xfrm rot="10800000">
            <a:off x="8266426" y="3557914"/>
            <a:ext cx="978408" cy="21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1AE175-94DC-4723-86BA-CA9C93CB1072}"/>
              </a:ext>
            </a:extLst>
          </p:cNvPr>
          <p:cNvSpPr/>
          <p:nvPr/>
        </p:nvSpPr>
        <p:spPr>
          <a:xfrm rot="14556130">
            <a:off x="6744571" y="4753503"/>
            <a:ext cx="1098661" cy="436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AC2D91-D516-450F-B164-92C260E47579}"/>
              </a:ext>
            </a:extLst>
          </p:cNvPr>
          <p:cNvSpPr/>
          <p:nvPr/>
        </p:nvSpPr>
        <p:spPr>
          <a:xfrm rot="18346932">
            <a:off x="1577996" y="4841236"/>
            <a:ext cx="1098661" cy="436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4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8BDB-AA33-4156-B2F9-6AFBE1E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 err="1"/>
              <a:t>Meniul</a:t>
            </a:r>
            <a:r>
              <a:rPr lang="en-AS" dirty="0"/>
              <a:t> “</a:t>
            </a:r>
            <a:r>
              <a:rPr lang="ro-RO" dirty="0"/>
              <a:t>Adauga pesroana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41AFE-21DC-48CC-9948-C4487C6C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70" y="1426380"/>
            <a:ext cx="9062112" cy="526124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74783-F9BB-4B3D-997F-2C0DC943C39D}"/>
              </a:ext>
            </a:extLst>
          </p:cNvPr>
          <p:cNvSpPr/>
          <p:nvPr/>
        </p:nvSpPr>
        <p:spPr>
          <a:xfrm>
            <a:off x="5640946" y="5362065"/>
            <a:ext cx="1725769" cy="3303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840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8A17-E1D2-4DFB-9216-B574A13A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Butonul </a:t>
            </a:r>
            <a:r>
              <a:rPr lang="en-AS" dirty="0"/>
              <a:t>“</a:t>
            </a:r>
            <a:r>
              <a:rPr lang="ro-RO" dirty="0"/>
              <a:t>Verifica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198DA-DB8C-4382-9E55-4BA221086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44" y="1529409"/>
            <a:ext cx="8861849" cy="513702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1AF34-E0E6-4792-A3B9-B987E60587A1}"/>
              </a:ext>
            </a:extLst>
          </p:cNvPr>
          <p:cNvSpPr/>
          <p:nvPr/>
        </p:nvSpPr>
        <p:spPr>
          <a:xfrm>
            <a:off x="489397" y="6297769"/>
            <a:ext cx="2446986" cy="43788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055AF5-65AF-4EEF-8923-0ED67B0BE062}"/>
              </a:ext>
            </a:extLst>
          </p:cNvPr>
          <p:cNvSpPr/>
          <p:nvPr/>
        </p:nvSpPr>
        <p:spPr>
          <a:xfrm>
            <a:off x="2738907" y="1957589"/>
            <a:ext cx="5516451" cy="24469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276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0582-376B-47B9-8F4F-CEE2033B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o-RO" dirty="0"/>
              <a:t>Vă mulțumim !</a:t>
            </a:r>
          </a:p>
        </p:txBody>
      </p:sp>
    </p:spTree>
    <p:extLst>
      <p:ext uri="{BB962C8B-B14F-4D97-AF65-F5344CB8AC3E}">
        <p14:creationId xmlns:p14="http://schemas.microsoft.com/office/powerpoint/2010/main" val="14069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AAE-B223-4EB6-ACE4-79D6794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Diagrama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2325A-32F9-423E-A943-0C47793E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3" y="1387742"/>
            <a:ext cx="8120570" cy="5446649"/>
          </a:xfrm>
        </p:spPr>
      </p:pic>
    </p:spTree>
    <p:extLst>
      <p:ext uri="{BB962C8B-B14F-4D97-AF65-F5344CB8AC3E}">
        <p14:creationId xmlns:p14="http://schemas.microsoft.com/office/powerpoint/2010/main" val="5081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40E4-1292-489B-ACA1-3AB330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Diagrama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17E21-E030-414D-85A5-242719B0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06" y="-1"/>
            <a:ext cx="4487584" cy="6905725"/>
          </a:xfrm>
        </p:spPr>
      </p:pic>
    </p:spTree>
    <p:extLst>
      <p:ext uri="{BB962C8B-B14F-4D97-AF65-F5344CB8AC3E}">
        <p14:creationId xmlns:p14="http://schemas.microsoft.com/office/powerpoint/2010/main" val="488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4A63-50AE-4BBF-8E50-A74F79DD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Diagrama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311A5-59B0-42BF-BE83-AFE69A7B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4" y="1349107"/>
            <a:ext cx="5350643" cy="5270634"/>
          </a:xfrm>
        </p:spPr>
      </p:pic>
    </p:spTree>
    <p:extLst>
      <p:ext uri="{BB962C8B-B14F-4D97-AF65-F5344CB8AC3E}">
        <p14:creationId xmlns:p14="http://schemas.microsoft.com/office/powerpoint/2010/main" val="14588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088-80C3-4C69-9780-EF437140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Fereastra de Logare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C903-50F2-4A20-899A-6A2582C9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322" y="2225155"/>
            <a:ext cx="5468313" cy="240769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70C6EDF-3208-49F0-B64C-0A9185868907}"/>
              </a:ext>
            </a:extLst>
          </p:cNvPr>
          <p:cNvSpPr/>
          <p:nvPr/>
        </p:nvSpPr>
        <p:spPr>
          <a:xfrm rot="10171430">
            <a:off x="6714376" y="2725214"/>
            <a:ext cx="2614442" cy="313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ABC036-BD5D-4023-986C-292241F87F6B}"/>
              </a:ext>
            </a:extLst>
          </p:cNvPr>
          <p:cNvSpPr/>
          <p:nvPr/>
        </p:nvSpPr>
        <p:spPr>
          <a:xfrm rot="11573811">
            <a:off x="6709679" y="3826902"/>
            <a:ext cx="2614442" cy="313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F8F2A6-72E2-43B1-9B00-5EBAC90B3460}"/>
              </a:ext>
            </a:extLst>
          </p:cNvPr>
          <p:cNvSpPr/>
          <p:nvPr/>
        </p:nvSpPr>
        <p:spPr>
          <a:xfrm rot="14771598">
            <a:off x="5638446" y="5175978"/>
            <a:ext cx="1704881" cy="313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61CAAB-2A4B-4E2E-994A-15020C274F25}"/>
              </a:ext>
            </a:extLst>
          </p:cNvPr>
          <p:cNvSpPr/>
          <p:nvPr/>
        </p:nvSpPr>
        <p:spPr>
          <a:xfrm rot="17972489">
            <a:off x="2339469" y="5221754"/>
            <a:ext cx="2005953" cy="313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6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508F-EF30-47C1-9C96-A0ECBB2B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Fereastra Principală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B1F90-B77C-40A6-9A8E-3AC4F09C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903" y="1483592"/>
            <a:ext cx="8644010" cy="50092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A5157-DEB5-4A18-8E8F-30FBC908FB7F}"/>
              </a:ext>
            </a:extLst>
          </p:cNvPr>
          <p:cNvSpPr/>
          <p:nvPr/>
        </p:nvSpPr>
        <p:spPr>
          <a:xfrm>
            <a:off x="915473" y="1690688"/>
            <a:ext cx="1184856" cy="2108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3494E-37C5-4DE7-AB51-C13CB54D50C7}"/>
              </a:ext>
            </a:extLst>
          </p:cNvPr>
          <p:cNvSpPr/>
          <p:nvPr/>
        </p:nvSpPr>
        <p:spPr>
          <a:xfrm>
            <a:off x="3940935" y="2537138"/>
            <a:ext cx="1068947" cy="10045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DC359-41E6-452D-AD8F-29C28B096FC0}"/>
              </a:ext>
            </a:extLst>
          </p:cNvPr>
          <p:cNvSpPr/>
          <p:nvPr/>
        </p:nvSpPr>
        <p:spPr>
          <a:xfrm>
            <a:off x="915473" y="6091707"/>
            <a:ext cx="8898227" cy="5022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A8EA54-83AD-4AD1-98C1-866D4BFD700A}"/>
              </a:ext>
            </a:extLst>
          </p:cNvPr>
          <p:cNvSpPr/>
          <p:nvPr/>
        </p:nvSpPr>
        <p:spPr>
          <a:xfrm rot="4521464">
            <a:off x="1852382" y="5699469"/>
            <a:ext cx="517261" cy="38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8C5D5-A996-47FD-BE00-4CB20B7C5276}"/>
              </a:ext>
            </a:extLst>
          </p:cNvPr>
          <p:cNvSpPr txBox="1"/>
          <p:nvPr/>
        </p:nvSpPr>
        <p:spPr>
          <a:xfrm>
            <a:off x="1318384" y="4933498"/>
            <a:ext cx="1563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Verifică starea </a:t>
            </a:r>
          </a:p>
          <a:p>
            <a:r>
              <a:rPr lang="ro-RO" dirty="0"/>
              <a:t>persoanei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76A08A-7AE3-4700-95C6-E132935F77D2}"/>
              </a:ext>
            </a:extLst>
          </p:cNvPr>
          <p:cNvSpPr/>
          <p:nvPr/>
        </p:nvSpPr>
        <p:spPr>
          <a:xfrm rot="4410242">
            <a:off x="5354629" y="5671246"/>
            <a:ext cx="591923" cy="44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7B192-CF4F-4176-A3B3-C696CCFA4A6C}"/>
              </a:ext>
            </a:extLst>
          </p:cNvPr>
          <p:cNvSpPr txBox="1"/>
          <p:nvPr/>
        </p:nvSpPr>
        <p:spPr>
          <a:xfrm>
            <a:off x="4737840" y="4842700"/>
            <a:ext cx="182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Se alege varianta </a:t>
            </a:r>
          </a:p>
          <a:p>
            <a:r>
              <a:rPr lang="ro-RO" dirty="0"/>
              <a:t>de răspuns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DD2D21-DC41-4971-B133-EBEB2432BAB2}"/>
              </a:ext>
            </a:extLst>
          </p:cNvPr>
          <p:cNvSpPr/>
          <p:nvPr/>
        </p:nvSpPr>
        <p:spPr>
          <a:xfrm rot="6537212">
            <a:off x="8327146" y="5666629"/>
            <a:ext cx="621989" cy="420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4D1BE-8E80-4996-A509-3120B43FFF13}"/>
              </a:ext>
            </a:extLst>
          </p:cNvPr>
          <p:cNvSpPr txBox="1"/>
          <p:nvPr/>
        </p:nvSpPr>
        <p:spPr>
          <a:xfrm>
            <a:off x="7784027" y="4820873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Adăugarea unei </a:t>
            </a:r>
          </a:p>
          <a:p>
            <a:r>
              <a:rPr lang="ro-RO" dirty="0"/>
              <a:t>persoane noi</a:t>
            </a:r>
          </a:p>
        </p:txBody>
      </p:sp>
    </p:spTree>
    <p:extLst>
      <p:ext uri="{BB962C8B-B14F-4D97-AF65-F5344CB8AC3E}">
        <p14:creationId xmlns:p14="http://schemas.microsoft.com/office/powerpoint/2010/main" val="6574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3" grpId="0" animBg="1"/>
      <p:bldP spid="14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84AA-098E-4496-B2C5-D462F1C5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Butonul </a:t>
            </a:r>
            <a:r>
              <a:rPr lang="en-AS" dirty="0"/>
              <a:t>“</a:t>
            </a:r>
            <a:r>
              <a:rPr lang="ro-RO" dirty="0"/>
              <a:t>Verifică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C2FC9-D2D2-4AE5-9F19-E199ACBBA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26" y="1690688"/>
            <a:ext cx="8716131" cy="50349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74CC74-4688-4263-9B18-B6F0AE56DA65}"/>
              </a:ext>
            </a:extLst>
          </p:cNvPr>
          <p:cNvSpPr/>
          <p:nvPr/>
        </p:nvSpPr>
        <p:spPr>
          <a:xfrm>
            <a:off x="631065" y="6313521"/>
            <a:ext cx="1944709" cy="4978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5D030-2CD6-4D0C-92FC-DB571A2DB814}"/>
              </a:ext>
            </a:extLst>
          </p:cNvPr>
          <p:cNvSpPr/>
          <p:nvPr/>
        </p:nvSpPr>
        <p:spPr>
          <a:xfrm>
            <a:off x="2434106" y="3979572"/>
            <a:ext cx="5847009" cy="11877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369967-7C59-4DF0-8900-7AFFB5A93895}"/>
              </a:ext>
            </a:extLst>
          </p:cNvPr>
          <p:cNvSpPr/>
          <p:nvPr/>
        </p:nvSpPr>
        <p:spPr>
          <a:xfrm>
            <a:off x="2575774" y="2511380"/>
            <a:ext cx="1416677" cy="940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83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8ABE-CF73-4D66-9C7D-DAF7D571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Butonul </a:t>
            </a:r>
            <a:r>
              <a:rPr lang="en-AS" dirty="0"/>
              <a:t>“</a:t>
            </a:r>
            <a:r>
              <a:rPr lang="ro-RO" dirty="0"/>
              <a:t>Ajută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44320-A7C3-4DEF-9153-2A2285566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76" y="1454059"/>
            <a:ext cx="9036353" cy="5246293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E8D7E-0712-4688-8F09-C2FA7F18877A}"/>
              </a:ext>
            </a:extLst>
          </p:cNvPr>
          <p:cNvSpPr/>
          <p:nvPr/>
        </p:nvSpPr>
        <p:spPr>
          <a:xfrm>
            <a:off x="3451537" y="6310648"/>
            <a:ext cx="3966694" cy="4135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500A19-1BF6-4F03-86C4-4C36D398E49D}"/>
              </a:ext>
            </a:extLst>
          </p:cNvPr>
          <p:cNvSpPr/>
          <p:nvPr/>
        </p:nvSpPr>
        <p:spPr>
          <a:xfrm>
            <a:off x="3451537" y="2562896"/>
            <a:ext cx="1094705" cy="1004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0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C1C0-292E-4C72-98C1-8B0812F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Fisierul </a:t>
            </a:r>
            <a:r>
              <a:rPr lang="en-AS" dirty="0"/>
              <a:t>“</a:t>
            </a:r>
            <a:r>
              <a:rPr lang="ro-RO" dirty="0"/>
              <a:t>Out.txt</a:t>
            </a:r>
            <a:r>
              <a:rPr lang="en-AS" dirty="0"/>
              <a:t>”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D8403-4AFD-4E6D-BD39-52D8AA42E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26" y="1946375"/>
            <a:ext cx="9477375" cy="4238625"/>
          </a:xfrm>
        </p:spPr>
      </p:pic>
    </p:spTree>
    <p:extLst>
      <p:ext uri="{BB962C8B-B14F-4D97-AF65-F5344CB8AC3E}">
        <p14:creationId xmlns:p14="http://schemas.microsoft.com/office/powerpoint/2010/main" val="305702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Aplicație Întrebări de Prim Ajutor</vt:lpstr>
      <vt:lpstr>Diagrama UML</vt:lpstr>
      <vt:lpstr>Diagrama UML</vt:lpstr>
      <vt:lpstr>Diagrama UML</vt:lpstr>
      <vt:lpstr>Fereastra de Logare </vt:lpstr>
      <vt:lpstr>Fereastra Principală</vt:lpstr>
      <vt:lpstr>Butonul “Verifică”</vt:lpstr>
      <vt:lpstr>Butonul “Ajută”</vt:lpstr>
      <vt:lpstr>Fisierul “Out.txt”</vt:lpstr>
      <vt:lpstr>Butonul “Adauga Persoana”</vt:lpstr>
      <vt:lpstr>Meniul “Adauga Persoana”</vt:lpstr>
      <vt:lpstr>Meniul “Adauga pesroana”</vt:lpstr>
      <vt:lpstr>Butonul “Verifica”</vt:lpstr>
      <vt:lpstr>Vă mulțumim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Întrebări de Prim Ajutor</dc:title>
  <dc:creator>Suceava Emi</dc:creator>
  <cp:lastModifiedBy>Suceava Emi</cp:lastModifiedBy>
  <cp:revision>1</cp:revision>
  <dcterms:created xsi:type="dcterms:W3CDTF">2021-11-01T16:07:20Z</dcterms:created>
  <dcterms:modified xsi:type="dcterms:W3CDTF">2021-11-01T16:55:30Z</dcterms:modified>
</cp:coreProperties>
</file>