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47" autoAdjust="0"/>
  </p:normalViewPr>
  <p:slideViewPr>
    <p:cSldViewPr snapToGrid="0">
      <p:cViewPr varScale="1">
        <p:scale>
          <a:sx n="54" d="100"/>
          <a:sy n="54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C35A-3B6C-4D7B-B95E-06D3CD8FDF4F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1DABD-074B-4AFD-B760-F19D4D1AB6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66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/>
              <a:t>У 2010–2015 роках коефіцієнт фертильності Нігерії оцінювали в 5,7, тоді як у Бразилії, Китаї та Індії він був нижчий ніж 2,5.</a:t>
            </a:r>
            <a:endParaRPr lang="uk-UA" sz="1800" dirty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DABD-074B-4AFD-B760-F19D4D1AB6C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0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DABD-074B-4AFD-B760-F19D4D1AB6CB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93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1DABD-074B-4AFD-B760-F19D4D1AB6CB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771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482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20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730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69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52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97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4912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624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533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37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2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966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353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18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733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54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2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71BE5C-E677-4047-A58B-7DA29FF1B8D8}" type="datetimeFigureOut">
              <a:rPr lang="uk-UA" smtClean="0"/>
              <a:t>01.11.2017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E17448-E82E-460E-8381-6531DAA83CA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6632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trouble.com/demographic_problem/developed_and_developing_countries.html" TargetMode="External"/><Relationship Id="rId2" Type="http://schemas.openxmlformats.org/officeDocument/2006/relationships/hyperlink" Target="http://tyzhden.ua/World/2004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countries_by_population_growth_rate" TargetMode="External"/><Relationship Id="rId4" Type="http://schemas.openxmlformats.org/officeDocument/2006/relationships/hyperlink" Target="http://www.indexmundi.com/factbook/compare/united-kingdom.nigeria/demographic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DF14-7DFF-45F9-AE4D-5B91DD59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7772" y="1964267"/>
            <a:ext cx="7882353" cy="2421464"/>
          </a:xfrm>
        </p:spPr>
        <p:txBody>
          <a:bodyPr>
            <a:normAutofit/>
          </a:bodyPr>
          <a:lstStyle/>
          <a:p>
            <a:r>
              <a:rPr lang="ru-RU" b="1" dirty="0"/>
              <a:t>демографічні розбіжності розвинених і країн, що розвиваються.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AAFD-3FC8-40D7-8F9A-38EF95958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Виконала: катерина могилевська</a:t>
            </a:r>
          </a:p>
        </p:txBody>
      </p:sp>
    </p:spTree>
    <p:extLst>
      <p:ext uri="{BB962C8B-B14F-4D97-AF65-F5344CB8AC3E}">
        <p14:creationId xmlns:p14="http://schemas.microsoft.com/office/powerpoint/2010/main" val="27097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590F-8C52-46D7-A53C-5E4C4F59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0" y="239151"/>
            <a:ext cx="6924821" cy="996722"/>
          </a:xfrm>
        </p:spPr>
        <p:txBody>
          <a:bodyPr>
            <a:normAutofit/>
          </a:bodyPr>
          <a:lstStyle/>
          <a:p>
            <a:r>
              <a:rPr lang="en-US" dirty="0"/>
              <a:t>1950 </a:t>
            </a:r>
            <a:r>
              <a:rPr lang="uk-UA" dirty="0"/>
              <a:t>роки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BAB4-F3DE-4763-A86A-32C2FE75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041009"/>
            <a:ext cx="11099409" cy="4867422"/>
          </a:xfrm>
        </p:spPr>
        <p:txBody>
          <a:bodyPr>
            <a:normAutofit/>
          </a:bodyPr>
          <a:lstStyle/>
          <a:p>
            <a:r>
              <a:rPr lang="uk-UA" sz="2400" dirty="0"/>
              <a:t>Нігерія мала коефіцієнт фертильності 6,4 (це кількість дітей, яку гіпотетично могла б народити жінка, якби дожила до кінця дітородного віку).</a:t>
            </a:r>
          </a:p>
          <a:p>
            <a:r>
              <a:rPr lang="uk-UA" sz="2400" dirty="0"/>
              <a:t>в Китаї коефіцієнт фертильності становив 6,0</a:t>
            </a:r>
          </a:p>
          <a:p>
            <a:r>
              <a:rPr lang="uk-UA" sz="2400" dirty="0"/>
              <a:t> в Індії — 5,9</a:t>
            </a:r>
          </a:p>
          <a:p>
            <a:r>
              <a:rPr lang="uk-UA" sz="2400" dirty="0"/>
              <a:t>в Бразилії — 6,1. </a:t>
            </a:r>
          </a:p>
        </p:txBody>
      </p:sp>
    </p:spTree>
    <p:extLst>
      <p:ext uri="{BB962C8B-B14F-4D97-AF65-F5344CB8AC3E}">
        <p14:creationId xmlns:p14="http://schemas.microsoft.com/office/powerpoint/2010/main" val="17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700E-C076-4490-B5A9-BA2D1518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284692"/>
            <a:ext cx="10131425" cy="790575"/>
          </a:xfrm>
        </p:spPr>
        <p:txBody>
          <a:bodyPr/>
          <a:lstStyle/>
          <a:p>
            <a:r>
              <a:rPr lang="en-US" dirty="0"/>
              <a:t>2005 - 2010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B2F7-81C1-43E0-A3F0-BA3F8A7A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3074" name="Picture 2" descr="Результат пошуку зображень за запитом &quot;population growth rate by country&quot;">
            <a:extLst>
              <a:ext uri="{FF2B5EF4-FFF2-40B4-BE49-F238E27FC236}">
                <a16:creationId xmlns:a16="http://schemas.microsoft.com/office/drawing/2014/main" id="{82C96643-6E35-4790-8BC1-0620199C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04395"/>
            <a:ext cx="1143000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0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8EC4-DD23-4E36-98CA-16D26543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752474"/>
            <a:ext cx="10131425" cy="733425"/>
          </a:xfrm>
        </p:spPr>
        <p:txBody>
          <a:bodyPr/>
          <a:lstStyle/>
          <a:p>
            <a:r>
              <a:rPr lang="uk-UA" dirty="0"/>
              <a:t>2016 рік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C3889-4B16-496C-A7F7-D7DB2B21C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 t="13732" r="2148" b="27280"/>
          <a:stretch/>
        </p:blipFill>
        <p:spPr>
          <a:xfrm>
            <a:off x="27534" y="1928814"/>
            <a:ext cx="12164466" cy="4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4091-FE5E-41D7-B54A-DDB3E0C2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Причини більшої народжуванності у країнах, що розвиваються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272C-2D3B-4706-8650-F606BE6F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Гарантії у старості. </a:t>
            </a:r>
          </a:p>
          <a:p>
            <a:r>
              <a:rPr lang="uk-UA" sz="3600" dirty="0"/>
              <a:t>Становище жінок</a:t>
            </a:r>
          </a:p>
          <a:p>
            <a:r>
              <a:rPr lang="uk-UA" sz="3600" dirty="0"/>
              <a:t>Релігійні вірування</a:t>
            </a:r>
          </a:p>
          <a:p>
            <a:r>
              <a:rPr lang="uk-UA" sz="3600" dirty="0"/>
              <a:t>Наявність протизаплідних засобів</a:t>
            </a:r>
          </a:p>
        </p:txBody>
      </p:sp>
    </p:spTree>
    <p:extLst>
      <p:ext uri="{BB962C8B-B14F-4D97-AF65-F5344CB8AC3E}">
        <p14:creationId xmlns:p14="http://schemas.microsoft.com/office/powerpoint/2010/main" val="288642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3D72-9481-4ED6-BCCD-C5FDCCCD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прогнози ООН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75BC-48C0-4D53-B8F6-7282F9EE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8763"/>
            <a:ext cx="10131425" cy="4529137"/>
          </a:xfrm>
        </p:spPr>
        <p:txBody>
          <a:bodyPr>
            <a:normAutofit/>
          </a:bodyPr>
          <a:lstStyle/>
          <a:p>
            <a:r>
              <a:rPr lang="uk-UA" sz="2000" dirty="0"/>
              <a:t>На наступні кілька десятиріч прогнозується зменшення розриву в коефіцієнтах фертильності між Африкою та рештою світу</a:t>
            </a:r>
            <a:r>
              <a:rPr lang="en-US" sz="2000" dirty="0"/>
              <a:t>.</a:t>
            </a:r>
          </a:p>
          <a:p>
            <a:r>
              <a:rPr lang="uk-UA" sz="2000" dirty="0"/>
              <a:t>Якщо справдяться прогнози ООН, знадобиться 40 років (від початку 2010-х до початку 2050-х), щоб коефіцієнти фертильності в Африці знизилися з нинішніх 5 до 3 і менше. </a:t>
            </a:r>
            <a:endParaRPr lang="en-US" sz="2000" dirty="0"/>
          </a:p>
          <a:p>
            <a:r>
              <a:rPr lang="uk-UA" sz="2000" dirty="0"/>
              <a:t>Таке саме падіння зайняло понад 25 років в Латинській Америці та країнах Карибського басейну, а в Азії відбулося лише за 20 років, з початку 1970-х.</a:t>
            </a:r>
            <a:endParaRPr lang="en-US" sz="2000" dirty="0"/>
          </a:p>
          <a:p>
            <a:r>
              <a:rPr lang="uk-UA" sz="2000" dirty="0"/>
              <a:t> Населення Африки, яке зараз приблизно дорівнює 1 млрд, за прогнозами, сягне 2 млрд у 2046 році та 3 млрд у 2071-му. </a:t>
            </a:r>
          </a:p>
        </p:txBody>
      </p:sp>
    </p:spTree>
    <p:extLst>
      <p:ext uri="{BB962C8B-B14F-4D97-AF65-F5344CB8AC3E}">
        <p14:creationId xmlns:p14="http://schemas.microsoft.com/office/powerpoint/2010/main" val="27323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C53C-F1E3-4068-B87A-5C26AC4D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Джерела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D660-36B3-495B-8DA9-0574707A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http://tyzhden.ua/World/200415</a:t>
            </a:r>
            <a:endParaRPr lang="uk-UA" dirty="0"/>
          </a:p>
          <a:p>
            <a:r>
              <a:rPr lang="en-US" dirty="0">
                <a:hlinkClick r:id="rId3"/>
              </a:rPr>
              <a:t>http://www.globaltrouble.com/demographic_problem/developed_and_developing_countries.html</a:t>
            </a:r>
            <a:endParaRPr lang="uk-UA" dirty="0"/>
          </a:p>
          <a:p>
            <a:r>
              <a:rPr lang="en-US" dirty="0">
                <a:hlinkClick r:id="rId4"/>
              </a:rPr>
              <a:t>http://www.indexmundi.com/factbook/compare/united-kingdom.nigeria/demographics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https://en.wikipedia.org/wiki/List_of_countries_by_population_growth_rate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64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15C82-15F2-4331-A5AB-92A5F167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2628900"/>
            <a:ext cx="10131427" cy="934043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409359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631</TotalTime>
  <Words>283</Words>
  <Application>Microsoft Office PowerPoint</Application>
  <PresentationFormat>Widescreen</PresentationFormat>
  <Paragraphs>29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демографічні розбіжності розвинених і країн, що розвиваються.</vt:lpstr>
      <vt:lpstr>1950 роки</vt:lpstr>
      <vt:lpstr>2005 - 2010</vt:lpstr>
      <vt:lpstr>2016 рік</vt:lpstr>
      <vt:lpstr>Основні Причини більшої народжуванності у країнах, що розвиваються</vt:lpstr>
      <vt:lpstr>прогнози ООН</vt:lpstr>
      <vt:lpstr>Джерела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Що впливає на різкі демографічні зміни у світі</dc:title>
  <dc:creator>Kateryna Mohylevska</dc:creator>
  <cp:lastModifiedBy>Kateryna Mohylevska</cp:lastModifiedBy>
  <cp:revision>14</cp:revision>
  <dcterms:created xsi:type="dcterms:W3CDTF">2017-10-22T09:24:25Z</dcterms:created>
  <dcterms:modified xsi:type="dcterms:W3CDTF">2017-11-01T11:45:03Z</dcterms:modified>
</cp:coreProperties>
</file>