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EEF0-2642-471F-9BB7-56D03F3BF6B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574-758F-4813-88A3-7C0DDD9A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EEF0-2642-471F-9BB7-56D03F3BF6B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574-758F-4813-88A3-7C0DDD9A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EEF0-2642-471F-9BB7-56D03F3BF6B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574-758F-4813-88A3-7C0DDD9A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EEF0-2642-471F-9BB7-56D03F3BF6B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574-758F-4813-88A3-7C0DDD9A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9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EEF0-2642-471F-9BB7-56D03F3BF6B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574-758F-4813-88A3-7C0DDD9A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3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EEF0-2642-471F-9BB7-56D03F3BF6B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574-758F-4813-88A3-7C0DDD9A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7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EEF0-2642-471F-9BB7-56D03F3BF6B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574-758F-4813-88A3-7C0DDD9A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EEF0-2642-471F-9BB7-56D03F3BF6B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574-758F-4813-88A3-7C0DDD9A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EEF0-2642-471F-9BB7-56D03F3BF6B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574-758F-4813-88A3-7C0DDD9A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3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EEF0-2642-471F-9BB7-56D03F3BF6B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574-758F-4813-88A3-7C0DDD9A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EEF0-2642-471F-9BB7-56D03F3BF6B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6B574-758F-4813-88A3-7C0DDD9A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2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9EEF0-2642-471F-9BB7-56D03F3BF6B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B574-758F-4813-88A3-7C0DDD9A2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8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353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2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353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2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353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353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6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353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2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353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353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7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353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9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353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08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353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2025-10-29T17:57:09Z</dcterms:created>
  <dcterms:modified xsi:type="dcterms:W3CDTF">2025-10-29T18:02:30Z</dcterms:modified>
</cp:coreProperties>
</file>