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7E6-D847-1B43-979D-82476D2726E4}" type="datetimeFigureOut">
              <a:rPr lang="en-US" smtClean="0"/>
              <a:t>28/08/2012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85E6-0E5E-3040-80C3-F4DABED5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0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7E6-D847-1B43-979D-82476D2726E4}" type="datetimeFigureOut">
              <a:rPr lang="en-US" smtClean="0"/>
              <a:t>28/08/2012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85E6-0E5E-3040-80C3-F4DABED5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4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7E6-D847-1B43-979D-82476D2726E4}" type="datetimeFigureOut">
              <a:rPr lang="en-US" smtClean="0"/>
              <a:t>28/08/2012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85E6-0E5E-3040-80C3-F4DABED5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7E6-D847-1B43-979D-82476D2726E4}" type="datetimeFigureOut">
              <a:rPr lang="en-US" smtClean="0"/>
              <a:t>28/08/2012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85E6-0E5E-3040-80C3-F4DABED5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6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7E6-D847-1B43-979D-82476D2726E4}" type="datetimeFigureOut">
              <a:rPr lang="en-US" smtClean="0"/>
              <a:t>28/08/2012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85E6-0E5E-3040-80C3-F4DABED5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7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7E6-D847-1B43-979D-82476D2726E4}" type="datetimeFigureOut">
              <a:rPr lang="en-US" smtClean="0"/>
              <a:t>28/08/2012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85E6-0E5E-3040-80C3-F4DABED5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3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7E6-D847-1B43-979D-82476D2726E4}" type="datetimeFigureOut">
              <a:rPr lang="en-US" smtClean="0"/>
              <a:t>28/08/2012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85E6-0E5E-3040-80C3-F4DABED5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7E6-D847-1B43-979D-82476D2726E4}" type="datetimeFigureOut">
              <a:rPr lang="en-US" smtClean="0"/>
              <a:t>28/08/2012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85E6-0E5E-3040-80C3-F4DABED5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7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7E6-D847-1B43-979D-82476D2726E4}" type="datetimeFigureOut">
              <a:rPr lang="en-US" smtClean="0"/>
              <a:t>28/08/2012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85E6-0E5E-3040-80C3-F4DABED5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3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7E6-D847-1B43-979D-82476D2726E4}" type="datetimeFigureOut">
              <a:rPr lang="en-US" smtClean="0"/>
              <a:t>28/08/2012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85E6-0E5E-3040-80C3-F4DABED5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9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7E6-D847-1B43-979D-82476D2726E4}" type="datetimeFigureOut">
              <a:rPr lang="en-US" smtClean="0"/>
              <a:t>28/08/2012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85E6-0E5E-3040-80C3-F4DABED5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2A7E6-D847-1B43-979D-82476D2726E4}" type="datetimeFigureOut">
              <a:rPr lang="en-US" smtClean="0"/>
              <a:t>28/08/2012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85E6-0E5E-3040-80C3-F4DABED5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9603" y="657254"/>
            <a:ext cx="7843285" cy="5881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6448" y="724093"/>
            <a:ext cx="1392629" cy="5447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02618" y="724093"/>
            <a:ext cx="6142282" cy="54474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33859" y="6262121"/>
            <a:ext cx="802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Body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887336" y="5894505"/>
            <a:ext cx="108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Content panel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39838" y="5894505"/>
            <a:ext cx="108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Menu panel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02154" y="768653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€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2154" y="1180830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2154" y="1593471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2153" y="2016785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384599" y="792430"/>
            <a:ext cx="5982314" cy="370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61810" y="794956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Upcoming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17318" y="794956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73458" y="794956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384599" y="1211724"/>
            <a:ext cx="5982314" cy="4592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Either Overview, Latest or Upcoming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00019" y="859271"/>
            <a:ext cx="108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Content menu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887336" y="5489910"/>
            <a:ext cx="108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Contents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48448" y="144819"/>
            <a:ext cx="79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02154" y="2439945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02153" y="2862798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Transactions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02154" y="3283484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02154" y="3704015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8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9603" y="657254"/>
            <a:ext cx="7843285" cy="5881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6448" y="724093"/>
            <a:ext cx="1392629" cy="5447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02618" y="724093"/>
            <a:ext cx="6142282" cy="5447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33859" y="6262121"/>
            <a:ext cx="802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Body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887336" y="5894505"/>
            <a:ext cx="108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Content panel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39838" y="5894505"/>
            <a:ext cx="108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Menu panel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02154" y="768653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€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2154" y="1180830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2154" y="1593471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2153" y="2016785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384599" y="794957"/>
            <a:ext cx="1277646" cy="3672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84599" y="1649168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384599" y="1225854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84599" y="794956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8448" y="144819"/>
            <a:ext cx="201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ADD TRANSACTION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02154" y="2439945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02153" y="2862798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Transactions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02154" y="3283484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02154" y="3704015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Offline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384599" y="2072328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384599" y="2495181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Payee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384599" y="2923292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384599" y="3343823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743386" y="794957"/>
            <a:ext cx="4623526" cy="3672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84599" y="3772711"/>
            <a:ext cx="1277646" cy="367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43386" y="794956"/>
            <a:ext cx="4623527" cy="33453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10 transactions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84599" y="4521093"/>
            <a:ext cx="5982313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Dialogue box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29464" y="4190100"/>
            <a:ext cx="108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Contents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691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9603" y="657254"/>
            <a:ext cx="7843285" cy="5881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6448" y="724093"/>
            <a:ext cx="1392629" cy="5447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02618" y="724093"/>
            <a:ext cx="6142282" cy="54474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33859" y="6262121"/>
            <a:ext cx="802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Body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887336" y="5894505"/>
            <a:ext cx="108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Content panel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39838" y="5894505"/>
            <a:ext cx="108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Menu panel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02154" y="768653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€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2154" y="1180830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2154" y="1593471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2153" y="2016785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384599" y="794956"/>
            <a:ext cx="5982314" cy="4592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84599" y="1649168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384599" y="1225854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84599" y="794956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87336" y="5489910"/>
            <a:ext cx="108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Contents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48448" y="144819"/>
            <a:ext cx="25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 TRANSACTIONS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2154" y="2439945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02153" y="2862798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Transactions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02154" y="3283484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02154" y="3704015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Offline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384599" y="2072328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384599" y="2495181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Payee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384599" y="2923292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384599" y="3343823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84599" y="3772711"/>
            <a:ext cx="1277646" cy="367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43386" y="794956"/>
            <a:ext cx="4623527" cy="29090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10 transactions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84599" y="4198036"/>
            <a:ext cx="5982314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message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743386" y="3775184"/>
            <a:ext cx="4623527" cy="3782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4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9603" y="657254"/>
            <a:ext cx="7843285" cy="5881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6448" y="724093"/>
            <a:ext cx="1392629" cy="5447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02618" y="724093"/>
            <a:ext cx="6142282" cy="54474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33859" y="6262121"/>
            <a:ext cx="802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Body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887336" y="5894505"/>
            <a:ext cx="108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Content panel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39838" y="5894505"/>
            <a:ext cx="108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Menu panel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02154" y="768653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€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2154" y="1180830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2154" y="1593471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2153" y="2016785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384599" y="792430"/>
            <a:ext cx="5982314" cy="370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78968" y="794956"/>
            <a:ext cx="709243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30629" y="792430"/>
            <a:ext cx="694530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73458" y="794956"/>
            <a:ext cx="70146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XMLs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384599" y="1211724"/>
            <a:ext cx="5982314" cy="4592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TBC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12237" y="839516"/>
            <a:ext cx="108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Content menu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887336" y="5489910"/>
            <a:ext cx="108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Content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48448" y="144819"/>
            <a:ext cx="10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02154" y="2439945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02153" y="2862798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Transactions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02154" y="3283484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02154" y="3704015"/>
            <a:ext cx="1277646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Offline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3916" y="790933"/>
            <a:ext cx="709243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Scat.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403815" y="794956"/>
            <a:ext cx="709243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Pay.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68764" y="791240"/>
            <a:ext cx="709243" cy="367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3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118</Words>
  <Application>Microsoft Macintosh PowerPoint</Application>
  <PresentationFormat>On-screen Show (4:3)</PresentationFormat>
  <Paragraphs>86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L</dc:creator>
  <cp:lastModifiedBy>J L</cp:lastModifiedBy>
  <cp:revision>16</cp:revision>
  <dcterms:created xsi:type="dcterms:W3CDTF">2012-08-21T09:19:22Z</dcterms:created>
  <dcterms:modified xsi:type="dcterms:W3CDTF">2012-08-28T15:24:03Z</dcterms:modified>
</cp:coreProperties>
</file>