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2B28-C757-4857-8026-C76E3E7F1736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7E4E-E925-4EAC-8B61-F232A5A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64" y="882900"/>
            <a:ext cx="5599135" cy="542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18564" y="212942"/>
            <a:ext cx="0" cy="66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51742" y="0"/>
            <a:ext cx="0" cy="66450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17699" y="212942"/>
            <a:ext cx="0" cy="66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2367" y="363255"/>
            <a:ext cx="57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0px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0981" y="363255"/>
            <a:ext cx="92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1200px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3731" y="93936"/>
            <a:ext cx="76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600px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18563" y="732587"/>
            <a:ext cx="2799568" cy="313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lipart - Green tick - simp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40" y="1314863"/>
            <a:ext cx="503515" cy="576269"/>
          </a:xfrm>
          <a:prstGeom prst="rect">
            <a:avLst/>
          </a:prstGeom>
        </p:spPr>
      </p:pic>
      <p:pic>
        <p:nvPicPr>
          <p:cNvPr id="16" name="Picture 15" descr="Free photo Box Icon Cross Square Symbol Red Wrong X Delete - Max Pixel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1996" r="20266" b="20937"/>
          <a:stretch/>
        </p:blipFill>
        <p:spPr>
          <a:xfrm>
            <a:off x="7592630" y="1405625"/>
            <a:ext cx="428823" cy="3947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4015" y="318877"/>
            <a:ext cx="2543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Max-width = 600px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64" y="914400"/>
            <a:ext cx="5599135" cy="542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18564" y="212942"/>
            <a:ext cx="0" cy="66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14164" y="212942"/>
            <a:ext cx="0" cy="66450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17699" y="212942"/>
            <a:ext cx="0" cy="66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2367" y="363255"/>
            <a:ext cx="57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0px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0981" y="363255"/>
            <a:ext cx="92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1200px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1929" y="394570"/>
            <a:ext cx="76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600px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910195" y="763902"/>
            <a:ext cx="2607504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lipart - Green tick - simp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74" y="1277285"/>
            <a:ext cx="503515" cy="576269"/>
          </a:xfrm>
          <a:prstGeom prst="rect">
            <a:avLst/>
          </a:prstGeom>
        </p:spPr>
      </p:pic>
      <p:pic>
        <p:nvPicPr>
          <p:cNvPr id="16" name="Picture 15" descr="Free photo Box Icon Cross Square Symbol Red Wrong X Delete - Max Pixel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1996" r="20266" b="20937"/>
          <a:stretch/>
        </p:blipFill>
        <p:spPr>
          <a:xfrm>
            <a:off x="4090372" y="1474082"/>
            <a:ext cx="428823" cy="3947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45775" y="500597"/>
            <a:ext cx="2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min-width = 600px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30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64" y="914400"/>
            <a:ext cx="5599135" cy="542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18564" y="212942"/>
            <a:ext cx="0" cy="66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90981" y="0"/>
            <a:ext cx="0" cy="66450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17699" y="212942"/>
            <a:ext cx="0" cy="66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2367" y="363255"/>
            <a:ext cx="57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0px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0981" y="363255"/>
            <a:ext cx="92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1200px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1929" y="394570"/>
            <a:ext cx="76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600px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12704" y="806929"/>
            <a:ext cx="3404995" cy="9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lipart - Green tick - simp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71" y="1285940"/>
            <a:ext cx="503515" cy="576269"/>
          </a:xfrm>
          <a:prstGeom prst="rect">
            <a:avLst/>
          </a:prstGeom>
        </p:spPr>
      </p:pic>
      <p:pic>
        <p:nvPicPr>
          <p:cNvPr id="16" name="Picture 15" descr="Free photo Box Icon Cross Square Symbol Red Wrong X Delete - Max Pixel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1996" r="20266" b="20937"/>
          <a:stretch/>
        </p:blipFill>
        <p:spPr>
          <a:xfrm>
            <a:off x="4090372" y="1474082"/>
            <a:ext cx="428823" cy="3947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73872" y="565804"/>
            <a:ext cx="2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min-width = 600px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6367" y="86793"/>
            <a:ext cx="2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Max-width = 1000px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18563" y="363255"/>
            <a:ext cx="467639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17492" y="-37391"/>
            <a:ext cx="109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1000px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41929" y="-306888"/>
            <a:ext cx="0" cy="66450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ree photo Box Icon Cross Square Symbol Red Wrong X Delete - Max Pixel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2" t="21996" r="20266" b="20937"/>
          <a:stretch/>
        </p:blipFill>
        <p:spPr>
          <a:xfrm>
            <a:off x="7924558" y="1476443"/>
            <a:ext cx="428823" cy="3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JOE-LEONTIUS</dc:creator>
  <cp:lastModifiedBy>JOE-LEONTIUS</cp:lastModifiedBy>
  <cp:revision>8</cp:revision>
  <dcterms:created xsi:type="dcterms:W3CDTF">2022-12-03T20:16:19Z</dcterms:created>
  <dcterms:modified xsi:type="dcterms:W3CDTF">2023-04-25T09:45:48Z</dcterms:modified>
</cp:coreProperties>
</file>