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26702-5506-8FE6-CF26-74322C662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3BA33E-24A7-9EFD-9B87-AA5D09547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713703-872C-C5A2-44FD-D3CB8619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96B-79EF-4849-AADD-D50274536CCB}" type="datetimeFigureOut">
              <a:rPr lang="de-DE" smtClean="0"/>
              <a:t>26.07.2024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083875-C952-C624-12B6-012F7FF5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EC71AA-915B-A974-0C29-D1280B4F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A3D-BB08-45B2-ADDE-CB33A20B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2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3EE0D1-8F86-B3F5-8229-2841446E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9DC467-83F5-DBFC-D889-45C4DEAC2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D2D86C-C5AE-9F8E-6DDE-1D89532E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96B-79EF-4849-AADD-D50274536CCB}" type="datetimeFigureOut">
              <a:rPr lang="de-DE" smtClean="0"/>
              <a:t>26.07.2024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5A5334-CE5D-BAAB-4C7D-78D13F91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DA2344-EA07-66CB-F7FB-E9B39A8D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A3D-BB08-45B2-ADDE-CB33A20B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30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0945B3-73F3-B7A4-6AFD-A2075D079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6DD97B-407C-F32D-0AA4-4388CF91E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B8F3AD-8942-DA87-4A54-9406D0FE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96B-79EF-4849-AADD-D50274536CCB}" type="datetimeFigureOut">
              <a:rPr lang="de-DE" smtClean="0"/>
              <a:t>26.07.2024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788198-A351-BD4A-37C7-AD798BF9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82C0BA-7CDD-F971-D46E-3581C3B4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A3D-BB08-45B2-ADDE-CB33A20B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6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422E-0038-46E9-84A0-9B568B175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CFD1D1-508C-9FC0-101B-C78CAA1D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D9284-A6FA-C70C-197D-AE764401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96B-79EF-4849-AADD-D50274536CCB}" type="datetimeFigureOut">
              <a:rPr lang="de-DE" smtClean="0"/>
              <a:t>26.07.2024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9810EB-349C-3681-9861-3597A93B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94A346-19F9-25EB-6909-D166CC32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A3D-BB08-45B2-ADDE-CB33A20B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85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91EC3-A51D-2423-978E-56B552F7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E1486A-490D-DEA4-2726-F93BB0851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AF2EE-F417-3727-9AB6-746024A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96B-79EF-4849-AADD-D50274536CCB}" type="datetimeFigureOut">
              <a:rPr lang="de-DE" smtClean="0"/>
              <a:t>26.07.2024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A7206-91B0-4A76-45D2-ECA7DEF7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528CEE-4EDB-C0ED-81B2-09C42C2E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A3D-BB08-45B2-ADDE-CB33A20B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048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274FD-C422-9ABF-2CEB-E854B616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52E7C5-1162-5343-E69D-7C52DB360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F851AF-989D-738C-BEE7-37F786930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9BECBE-8722-B9EF-F437-84AEF3E0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96B-79EF-4849-AADD-D50274536CCB}" type="datetimeFigureOut">
              <a:rPr lang="de-DE" smtClean="0"/>
              <a:t>26.07.2024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2515A2-0A93-AC40-CA0B-97D4A783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CD1F13-19C9-125C-EB61-83F4687A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A3D-BB08-45B2-ADDE-CB33A20B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56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A2D99-C55E-F547-FFE7-3CF77E56B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58653-C6E2-C967-697D-09E0F8877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C2E774-F884-F033-125A-6AAF5D313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867414-8505-0095-D227-00BC17669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BD79D3-6648-8EA5-123B-355E27778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CBB9DD-7957-E117-772B-EBCA609A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96B-79EF-4849-AADD-D50274536CCB}" type="datetimeFigureOut">
              <a:rPr lang="de-DE" smtClean="0"/>
              <a:t>26.07.2024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1B6BB6-AB21-E13B-0CBB-D2779F28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290D66-6145-750F-E3C8-D58F377B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A3D-BB08-45B2-ADDE-CB33A20B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790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FC104-58BC-A851-9B58-ECB848ED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232716-D0CE-B408-ED78-B4D08C1F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96B-79EF-4849-AADD-D50274536CCB}" type="datetimeFigureOut">
              <a:rPr lang="de-DE" smtClean="0"/>
              <a:t>26.07.2024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8E523E-3EDD-CD6F-AF73-8229B88E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6B7EC1-4188-F8DC-C65F-E4B9F881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A3D-BB08-45B2-ADDE-CB33A20B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21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368C63-70B2-A994-4B3F-6EBF2904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96B-79EF-4849-AADD-D50274536CCB}" type="datetimeFigureOut">
              <a:rPr lang="de-DE" smtClean="0"/>
              <a:t>26.07.2024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B88B04-6159-A6DF-9F2F-919AB29D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75A667-E337-A5E8-9FA6-72E62E3F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A3D-BB08-45B2-ADDE-CB33A20B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17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DF5AD-35B4-A0E4-CB38-4ACC48EC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AAD3D-24C9-1360-3500-6FC2D965D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0DCE7-0995-F12B-D4D2-F583BC28A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75104C-091B-4345-1E53-41F62FFB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96B-79EF-4849-AADD-D50274536CCB}" type="datetimeFigureOut">
              <a:rPr lang="de-DE" smtClean="0"/>
              <a:t>26.07.2024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6EFB6-DC00-45C0-6AD4-744FF034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9DBBE6-B4F7-B98D-8D2E-561C6905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A3D-BB08-45B2-ADDE-CB33A20B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74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C6895-19FA-5500-2C30-5DB3E022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095D38-2529-79D6-7EDC-34D016D53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B0A5B4-20C0-67C6-C50A-2C359D9D3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851B56-7025-F1AB-BBFA-A9B836FB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096B-79EF-4849-AADD-D50274536CCB}" type="datetimeFigureOut">
              <a:rPr lang="de-DE" smtClean="0"/>
              <a:t>26.07.2024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27C897-6DE0-EA72-66D8-849AFEA7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36FA5F-2C72-46F6-4EA4-97D9C27B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EFA3D-BB08-45B2-ADDE-CB33A20B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3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B9222E-5F42-6C06-FEF1-14681411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45553E-0EB1-DEEC-06F6-EB66B502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9051C0-82F8-1B59-C703-FE6BFBF90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50096B-79EF-4849-AADD-D50274536CCB}" type="datetimeFigureOut">
              <a:rPr lang="de-DE" smtClean="0"/>
              <a:t>26.07.2024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7A0CB-5839-0FD6-DC90-735A3841A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BAF648-09E3-706A-2EBC-B141E9E33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EFA3D-BB08-45B2-ADDE-CB33A20BD9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977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762A3-00FC-AD2F-BE0C-E8D150901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sdfsdd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A00265-D5AC-9190-319D-87F49FEC1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sdfsdfsdfsdfsdfds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8E8890E9-455D-B1F2-32A5-CA5431E5C30D}"/>
              </a:ext>
            </a:extLst>
          </p:cNvPr>
          <p:cNvSpPr/>
          <p:nvPr/>
        </p:nvSpPr>
        <p:spPr>
          <a:xfrm>
            <a:off x="4873752" y="112236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CABD52DC-7F3E-BCBC-7D52-EBB1174730BD}"/>
              </a:ext>
            </a:extLst>
          </p:cNvPr>
          <p:cNvSpPr/>
          <p:nvPr/>
        </p:nvSpPr>
        <p:spPr>
          <a:xfrm>
            <a:off x="6455664" y="1700784"/>
            <a:ext cx="45720" cy="4571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D5A75B0D-4775-E5A1-1F19-3B7D9A44BADA}"/>
              </a:ext>
            </a:extLst>
          </p:cNvPr>
          <p:cNvCxnSpPr/>
          <p:nvPr/>
        </p:nvCxnSpPr>
        <p:spPr>
          <a:xfrm>
            <a:off x="3337560" y="3509963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tern: 5 Zacken 7">
            <a:extLst>
              <a:ext uri="{FF2B5EF4-FFF2-40B4-BE49-F238E27FC236}">
                <a16:creationId xmlns:a16="http://schemas.microsoft.com/office/drawing/2014/main" id="{DFEED240-2928-8955-CC72-B3554369E4EE}"/>
              </a:ext>
            </a:extLst>
          </p:cNvPr>
          <p:cNvSpPr/>
          <p:nvPr/>
        </p:nvSpPr>
        <p:spPr>
          <a:xfrm>
            <a:off x="8778240" y="2441448"/>
            <a:ext cx="914400" cy="91440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50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sdfsdd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 Hadzipasic | Party.Rent</dc:creator>
  <cp:lastModifiedBy>Denis Hadzipasic | Party.Rent</cp:lastModifiedBy>
  <cp:revision>2</cp:revision>
  <dcterms:created xsi:type="dcterms:W3CDTF">2024-07-26T12:53:46Z</dcterms:created>
  <dcterms:modified xsi:type="dcterms:W3CDTF">2024-07-26T12:54:18Z</dcterms:modified>
</cp:coreProperties>
</file>