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2DE17-0325-422C-BC16-41FDE7982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B379B5-49CD-4B82-A687-3014E7B11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BB865D-1EF3-4955-9D53-5A26B67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C425-E6E1-4C1B-969B-A13DF633ACE6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1A4A97-7032-4C0F-89B5-6C5E827B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F1EB1C-3F03-41CF-92DE-6CEDCAED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E503-E4C5-4E16-8D24-09552F2FD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12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0CFC2-ABF1-48ED-80BA-9D1F9764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100ADC-AE7C-45FB-A8F3-055E39837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AD192-8640-43EB-8D23-5F9D82AF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C425-E6E1-4C1B-969B-A13DF633ACE6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7FD4F-FD4F-4B42-937D-FF33909E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EBFCCC-48A0-45A1-A2EF-CA01ACFC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E503-E4C5-4E16-8D24-09552F2FD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13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486B60C-E962-4076-9232-C5ACAD26A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06226C-5B2B-4330-BBCB-A92772D3B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FC0A25-5900-4E12-8EFA-930211EA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C425-E6E1-4C1B-969B-A13DF633ACE6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C5CB9-8840-40B8-AF74-CE2B7FDE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89933A-DE8B-44C0-BC3D-F9568ED7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E503-E4C5-4E16-8D24-09552F2FD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85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DB1BD-E7AE-4518-BAB2-FADDABBD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4723D0-065E-4959-8B4E-BFCCD42F1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ED722-9684-4C2B-9E81-4D6FA238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C425-E6E1-4C1B-969B-A13DF633ACE6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0DDE96-1AC3-430A-8D18-F06F98AE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4C4AB8-5B89-435C-B6FE-EC86C89C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E503-E4C5-4E16-8D24-09552F2FD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5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DF013-16F4-49EB-8346-0BE40262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A6E015-D560-42C0-8F37-D2E3C34BE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38AB94-61E1-47BA-9656-C3308DA8E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C425-E6E1-4C1B-969B-A13DF633ACE6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4F58CD-48AC-4553-B006-FB9921B9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282960-2F2F-4F66-B553-926CCC7E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E503-E4C5-4E16-8D24-09552F2FD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77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16AC3-611D-4823-ADA9-3E2910CB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0399BF-03EA-4738-BA01-5177EB75E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D5FC21-0599-4BF3-BBD1-A143E75B4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EBEC27-D497-4D61-943A-7637E37E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C425-E6E1-4C1B-969B-A13DF633ACE6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653830-4F0A-4449-B948-6E6B4853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DA8494-85FD-4756-92BE-DDF791AA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E503-E4C5-4E16-8D24-09552F2FD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85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F6B17-DE99-466B-8724-6C11DDF8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B99858-724B-45C0-B39D-E61A08633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BA0F03-02A5-4314-997C-1FECC1E10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AA7C02-DC4B-415D-9348-667721E68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E44F86-C08A-45FE-92F6-297E25D31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C63529-2B60-432C-9203-6025545F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C425-E6E1-4C1B-969B-A13DF633ACE6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84758F-1084-4F74-AE1C-3E6720DB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20DCFA-0F54-469A-8232-1A54E1C0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E503-E4C5-4E16-8D24-09552F2FD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97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58780-2502-4553-990F-5D072B99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72AF66-B42B-41B0-B927-DDE51C72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C425-E6E1-4C1B-969B-A13DF633ACE6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91D16C-9379-45D9-BC90-2BA8A183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9E24FE-C2B7-4AB6-A03D-1E69A5D5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E503-E4C5-4E16-8D24-09552F2FD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52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EFF022-6D5B-46A9-95C1-AE4794FD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C425-E6E1-4C1B-969B-A13DF633ACE6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818CEE-1E33-498A-B062-3427C8E3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CE5753-E741-4561-A7D0-6B415D7F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E503-E4C5-4E16-8D24-09552F2FD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53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F4F5A-2279-47C2-A94F-4AC9EBFD6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20DFD3-A2CD-4DA1-802B-90FFE9AFE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3D0239-9789-4850-A82C-B9786D85A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3E1CF3-6561-45D3-ABDC-A6E85535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C425-E6E1-4C1B-969B-A13DF633ACE6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29938D-DCAA-4834-A2BE-20B836FB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E52B50-333A-4362-AFED-CF76AD41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E503-E4C5-4E16-8D24-09552F2FD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59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E6A03-6741-4B60-B833-EFD1E960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C59C01-EA3E-4144-8A12-7ECD3C886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115363-16B8-4BB4-BF99-805EE1EC6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D9E36E-DF92-4AF6-B842-B6FD5B60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C425-E6E1-4C1B-969B-A13DF633ACE6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29599D-94F0-411E-80B5-5F8FED40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386F29-AD41-41BE-A8CF-4EF18B04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E503-E4C5-4E16-8D24-09552F2FD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22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E1B687-1B38-4EA3-8D36-DE60AAA3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C3FE3C-7C81-4680-A218-D8A14DEFA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6F0BB7-5963-44D2-9AAE-74FD772F8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1C425-E6E1-4C1B-969B-A13DF633ACE6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E34805-B432-4CFC-A781-9E918F311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9EE16A-1F3A-484F-9834-FF9FE748D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FE503-E4C5-4E16-8D24-09552F2FD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28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4BB92-FABE-4112-83BB-F7D42D623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Placeholder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738672-617F-4567-A7C6-29A760D5E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06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Placeholder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sadsadasdsada</dc:title>
  <dc:creator>Denis Hadzipasic | Party.Rent</dc:creator>
  <cp:lastModifiedBy>Denis Hadzipasic | Party.Rent</cp:lastModifiedBy>
  <cp:revision>3</cp:revision>
  <dcterms:created xsi:type="dcterms:W3CDTF">2024-08-02T18:13:40Z</dcterms:created>
  <dcterms:modified xsi:type="dcterms:W3CDTF">2024-08-03T11:14:13Z</dcterms:modified>
</cp:coreProperties>
</file>