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320" r:id="rId4"/>
    <p:sldId id="360" r:id="rId5"/>
    <p:sldId id="358" r:id="rId6"/>
    <p:sldId id="362" r:id="rId7"/>
    <p:sldId id="361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8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0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5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7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51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62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36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4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6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Jaapokki" panose="00000500000000000000" pitchFamily="50" charset="0"/>
              </a:rPr>
              <a:t>INSERTING OUR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70585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The bit you’ve all been waiting for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What Do We Need To Store?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88658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What data do we want our app to </a:t>
            </a:r>
            <a:r>
              <a:rPr lang="en-GB" b="1" dirty="0">
                <a:solidFill>
                  <a:srgbClr val="FFC000"/>
                </a:solidFill>
              </a:rPr>
              <a:t>already</a:t>
            </a:r>
            <a:r>
              <a:rPr lang="en-GB" dirty="0">
                <a:solidFill>
                  <a:schemeClr val="bg1"/>
                </a:solidFill>
              </a:rPr>
              <a:t> have from day one?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Data the app </a:t>
            </a:r>
            <a:r>
              <a:rPr lang="en-GB" b="1" dirty="0">
                <a:solidFill>
                  <a:srgbClr val="FFC000"/>
                </a:solidFill>
              </a:rPr>
              <a:t>should know</a:t>
            </a:r>
          </a:p>
          <a:p>
            <a:pPr>
              <a:buSzPct val="90000"/>
            </a:pP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Anything </a:t>
            </a:r>
            <a:r>
              <a:rPr lang="en-GB" b="1" dirty="0">
                <a:solidFill>
                  <a:srgbClr val="FFC000"/>
                </a:solidFill>
              </a:rPr>
              <a:t>not generated </a:t>
            </a:r>
            <a:r>
              <a:rPr lang="en-GB" dirty="0">
                <a:solidFill>
                  <a:schemeClr val="bg1"/>
                </a:solidFill>
              </a:rPr>
              <a:t>by our app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Any </a:t>
            </a:r>
            <a:r>
              <a:rPr lang="en-GB" b="1" dirty="0">
                <a:solidFill>
                  <a:srgbClr val="FFC000"/>
                </a:solidFill>
              </a:rPr>
              <a:t>Static Data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Test Data</a:t>
            </a:r>
          </a:p>
          <a:p>
            <a:pPr marL="0" indent="0">
              <a:buSzPct val="900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90000"/>
              <a:buNone/>
            </a:pPr>
            <a:r>
              <a:rPr lang="en-GB" dirty="0">
                <a:solidFill>
                  <a:schemeClr val="bg1"/>
                </a:solidFill>
              </a:rPr>
              <a:t>This data should be identified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our data sheet from </a:t>
            </a:r>
            <a:r>
              <a:rPr lang="en-GB" b="1" dirty="0">
                <a:solidFill>
                  <a:srgbClr val="FFC000"/>
                </a:solidFill>
              </a:rPr>
              <a:t>app design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B5AD77-27A6-A548-BA6E-250BDA01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2248662"/>
            <a:ext cx="3479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3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Data For Our Delivery App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886585"/>
            <a:ext cx="587299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Our delivery app will need the following data inserting as it’s built: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Retailers – </a:t>
            </a:r>
            <a:r>
              <a:rPr lang="en-GB" sz="2400" b="1" dirty="0">
                <a:solidFill>
                  <a:srgbClr val="FFC000"/>
                </a:solidFill>
              </a:rPr>
              <a:t>Static Data</a:t>
            </a:r>
          </a:p>
          <a:p>
            <a:pPr>
              <a:buSzPct val="90000"/>
            </a:pPr>
            <a:r>
              <a:rPr lang="en-GB" sz="2400" b="1" dirty="0">
                <a:solidFill>
                  <a:srgbClr val="FFC000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One or more of everything else – </a:t>
            </a:r>
            <a:r>
              <a:rPr lang="en-GB" sz="2400" b="1" dirty="0">
                <a:solidFill>
                  <a:srgbClr val="FFC000"/>
                </a:solidFill>
              </a:rPr>
              <a:t>Test Data</a:t>
            </a:r>
          </a:p>
          <a:p>
            <a:pPr marL="0" indent="0">
              <a:buSzPct val="900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90000"/>
              <a:buNone/>
            </a:pPr>
            <a:r>
              <a:rPr lang="en-GB" dirty="0">
                <a:solidFill>
                  <a:schemeClr val="bg1"/>
                </a:solidFill>
              </a:rPr>
              <a:t>When our app goes ‘live’ we would expect that we would already have Retailers, Orders which have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Deliveries and Items would be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added externally, Customers &amp;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Drivers sign up later through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app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B5AD77-27A6-A548-BA6E-250BDA01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2248662"/>
            <a:ext cx="3479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5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Inserting Data Into an Existing Table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insert data into a table in order of columns. Value1 will go into the first column and Value2 will go into the second column: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INSERT INTO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chemeClr val="bg1"/>
                </a:solidFill>
              </a:rPr>
              <a:t>TableName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00B050"/>
                </a:solidFill>
              </a:rPr>
              <a:t>VALUES </a:t>
            </a:r>
            <a:r>
              <a:rPr lang="en-GB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value1</a:t>
            </a:r>
            <a:r>
              <a:rPr lang="en-GB" sz="18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value2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leave out the Primary Key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column as this is generated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automatically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62B227-1AEB-874E-83A7-A0D5F095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5" y="1825625"/>
            <a:ext cx="4193032" cy="4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7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Inserting Text &amp; Numbers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Text &amp; Numbers are both inserted differently – databases can’t tell the difference as numbers can be added as text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Text is denoted by single quote marks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Numbers are added as they are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INSERT INTO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chemeClr val="bg1"/>
                </a:solidFill>
              </a:rPr>
              <a:t>Links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00B050"/>
                </a:solidFill>
              </a:rPr>
              <a:t>VALUES </a:t>
            </a:r>
            <a:r>
              <a:rPr lang="en-GB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‘bet365’</a:t>
            </a:r>
            <a:r>
              <a:rPr lang="en-GB" sz="18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1</a:t>
            </a:r>
            <a:r>
              <a:rPr lang="en-GB" sz="1800" i="1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’http://www.bet365.com’</a:t>
            </a:r>
            <a:endParaRPr lang="en-GB" sz="1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9D59DE-D151-2343-9536-E25EB302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99175" y="2353469"/>
            <a:ext cx="4086967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0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Dealing With Missing Data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825625"/>
            <a:ext cx="587299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Sometimes we may only need a partial record, or the item may be optional we deal with this using NULL values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INSERT INTO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chemeClr val="bg1"/>
                </a:solidFill>
              </a:rPr>
              <a:t>Retailer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00B050"/>
                </a:solidFill>
              </a:rPr>
              <a:t>VALUES </a:t>
            </a:r>
            <a:r>
              <a:rPr lang="en-GB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‘Amazon’</a:t>
            </a:r>
            <a:r>
              <a:rPr lang="en-GB" sz="18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F0"/>
                </a:solidFill>
              </a:rPr>
              <a:t>NULL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Leaving a column out an insert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will throw an error advising of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wrong number of columns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511DC9-9EC1-8147-A31F-1410F358D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6808675" y="1867028"/>
            <a:ext cx="5135626" cy="42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5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CHALLENGE TIME!</a:t>
            </a:r>
            <a:endParaRPr lang="en-GB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Connect to your database and insert at least 5 retailers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Thinking about the correct order, add at least one of each other entity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If you created your own example then add whatever you think fits to be enough to be able to test your database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screenshot of your data on our Discord Channel and for bonus points discuss why you added that data and the order in which it was added</a:t>
            </a:r>
          </a:p>
        </p:txBody>
      </p:sp>
    </p:spTree>
    <p:extLst>
      <p:ext uri="{BB962C8B-B14F-4D97-AF65-F5344CB8AC3E}">
        <p14:creationId xmlns:p14="http://schemas.microsoft.com/office/powerpoint/2010/main" val="19819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11760</TotalTime>
  <Words>281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INSERTING OUR DATA</vt:lpstr>
      <vt:lpstr>What Do We Need To Store?</vt:lpstr>
      <vt:lpstr>Data For Our Delivery App</vt:lpstr>
      <vt:lpstr>Inserting Data Into an Existing Table</vt:lpstr>
      <vt:lpstr>Inserting Text &amp; Numbers</vt:lpstr>
      <vt:lpstr>Dealing With Missing Data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215</cp:revision>
  <dcterms:created xsi:type="dcterms:W3CDTF">2013-09-09T13:00:12Z</dcterms:created>
  <dcterms:modified xsi:type="dcterms:W3CDTF">2019-08-20T12:40:37Z</dcterms:modified>
</cp:coreProperties>
</file>