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6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their own apps and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monitor application quality and control the content on their own store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There’s a high amount of pressure to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84</cp:revision>
  <dcterms:created xsi:type="dcterms:W3CDTF">2013-09-09T13:00:12Z</dcterms:created>
  <dcterms:modified xsi:type="dcterms:W3CDTF">2018-12-07T22:07:10Z</dcterms:modified>
</cp:coreProperties>
</file>