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76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chemeClr val="accent2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28/07/2019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2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ebdevelopwolf/train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cebook.com/webdevwolf" TargetMode="External"/><Relationship Id="rId4" Type="http://schemas.openxmlformats.org/officeDocument/2006/relationships/hyperlink" Target="http://www.twitter.com/webdevelopwol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7248760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What to learn</a:t>
            </a:r>
          </a:p>
        </p:txBody>
      </p:sp>
    </p:spTree>
    <p:extLst>
      <p:ext uri="{BB962C8B-B14F-4D97-AF65-F5344CB8AC3E}">
        <p14:creationId xmlns:p14="http://schemas.microsoft.com/office/powerpoint/2010/main" val="2732435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 are we doing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 Why design our apps?</a:t>
            </a:r>
          </a:p>
          <a:p>
            <a:r>
              <a:rPr lang="en-GB" sz="2400" dirty="0">
                <a:solidFill>
                  <a:schemeClr val="bg1"/>
                </a:solidFill>
              </a:rPr>
              <a:t> Stages of app design</a:t>
            </a:r>
          </a:p>
          <a:p>
            <a:r>
              <a:rPr lang="en-GB" sz="2400" dirty="0">
                <a:solidFill>
                  <a:schemeClr val="bg1"/>
                </a:solidFill>
              </a:rPr>
              <a:t> Benefits of app design</a:t>
            </a:r>
          </a:p>
        </p:txBody>
      </p:sp>
    </p:spTree>
    <p:extLst>
      <p:ext uri="{BB962C8B-B14F-4D97-AF65-F5344CB8AC3E}">
        <p14:creationId xmlns:p14="http://schemas.microsoft.com/office/powerpoint/2010/main" val="3411486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42E5-842A-433C-BF0E-B4AF840F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11831">
            <a:off x="7577281" y="3249943"/>
            <a:ext cx="4164098" cy="24667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Need help?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5408EB-F93D-4614-839D-5556011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2865"/>
            <a:ext cx="5570622" cy="4164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Github: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3"/>
              </a:rPr>
              <a:t>http://www.github.com/webdevelopwolf/training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Twitter: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4"/>
              </a:rPr>
              <a:t>http://www.twitter.com/webdevelopwolf</a:t>
            </a: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Facebook: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hlinkClick r:id="rId5"/>
              </a:rPr>
              <a:t>http://www.facebook.com/webdevwolf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2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APPLICATION DESIGN</a:t>
            </a:r>
            <a:endParaRPr lang="en-US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Those who fail to plan…</a:t>
            </a:r>
          </a:p>
        </p:txBody>
      </p:sp>
    </p:spTree>
    <p:extLst>
      <p:ext uri="{BB962C8B-B14F-4D97-AF65-F5344CB8AC3E}">
        <p14:creationId xmlns:p14="http://schemas.microsoft.com/office/powerpoint/2010/main" val="173231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WHY CAN’T WE JUST GET STRAIGHT IN THERE AND START CODING???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 mobile app is released on iOS or Android at least </a:t>
            </a:r>
            <a:r>
              <a:rPr lang="en-GB" sz="3200" b="1" dirty="0">
                <a:solidFill>
                  <a:schemeClr val="accent2"/>
                </a:solidFill>
              </a:rPr>
              <a:t>8</a:t>
            </a:r>
            <a:r>
              <a:rPr lang="en-GB" sz="2400" dirty="0">
                <a:solidFill>
                  <a:schemeClr val="bg1"/>
                </a:solidFill>
              </a:rPr>
              <a:t> times a day.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Most global corporations have development teams to match their size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Apple application quality</a:t>
            </a:r>
          </a:p>
          <a:p>
            <a:pPr>
              <a:buSzPct val="100000"/>
            </a:pPr>
            <a:r>
              <a:rPr lang="en-GB" sz="2400" dirty="0">
                <a:solidFill>
                  <a:schemeClr val="bg1"/>
                </a:solidFill>
              </a:rPr>
              <a:t> ‘Get it right first time’</a:t>
            </a:r>
          </a:p>
        </p:txBody>
      </p:sp>
    </p:spTree>
    <p:extLst>
      <p:ext uri="{BB962C8B-B14F-4D97-AF65-F5344CB8AC3E}">
        <p14:creationId xmlns:p14="http://schemas.microsoft.com/office/powerpoint/2010/main" val="3357418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121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BorisBlackBloxx</vt:lpstr>
      <vt:lpstr>Calibri</vt:lpstr>
      <vt:lpstr>Jaapokki</vt:lpstr>
      <vt:lpstr>Springsteel Lig</vt:lpstr>
      <vt:lpstr>Office Theme</vt:lpstr>
      <vt:lpstr>INTRODUCTION</vt:lpstr>
      <vt:lpstr>What are we doing today?</vt:lpstr>
      <vt:lpstr>Need help?</vt:lpstr>
      <vt:lpstr>APPLICATION DESIGN</vt:lpstr>
      <vt:lpstr>WHY CAN’T WE JUST GET STRAIGHT IN THERE AND START CODING???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91</cp:revision>
  <dcterms:created xsi:type="dcterms:W3CDTF">2013-09-09T13:00:12Z</dcterms:created>
  <dcterms:modified xsi:type="dcterms:W3CDTF">2019-07-28T22:09:59Z</dcterms:modified>
</cp:coreProperties>
</file>