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RULES OF APP DEVELOPMENT</a:t>
            </a:r>
            <a:endParaRPr lang="en-US" sz="32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</a:rPr>
              <a:t>Don’t worry there’s only eight of them…</a:t>
            </a:r>
          </a:p>
        </p:txBody>
      </p:sp>
    </p:spTree>
    <p:extLst>
      <p:ext uri="{BB962C8B-B14F-4D97-AF65-F5344CB8AC3E}">
        <p14:creationId xmlns:p14="http://schemas.microsoft.com/office/powerpoint/2010/main" val="1556796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8 STEPS OF MOBILE APPLICATION DEVELOPMENT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1 </a:t>
            </a:r>
            <a:r>
              <a:rPr lang="en-GB" sz="2400" dirty="0">
                <a:solidFill>
                  <a:schemeClr val="bg1"/>
                </a:solidFill>
              </a:rPr>
              <a:t>Define the project and the need for it to exist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2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Know your </a:t>
            </a:r>
            <a:r>
              <a:rPr lang="en-GB" sz="2400" strike="sngStrike" dirty="0">
                <a:solidFill>
                  <a:schemeClr val="bg1"/>
                </a:solidFill>
              </a:rPr>
              <a:t>enemy</a:t>
            </a:r>
            <a:r>
              <a:rPr lang="en-GB" sz="2400" dirty="0">
                <a:solidFill>
                  <a:schemeClr val="bg1"/>
                </a:solidFill>
              </a:rPr>
              <a:t> user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3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Involve the client / customer / development team / employer etc.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4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Outline the flow of the application in a Storyboard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5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Collect all your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6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Build a user interface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7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Link the app to your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8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Test and release the app</a:t>
            </a:r>
          </a:p>
        </p:txBody>
      </p:sp>
    </p:spTree>
    <p:extLst>
      <p:ext uri="{BB962C8B-B14F-4D97-AF65-F5344CB8AC3E}">
        <p14:creationId xmlns:p14="http://schemas.microsoft.com/office/powerpoint/2010/main" val="3590691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80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BorisBlackBloxx</vt:lpstr>
      <vt:lpstr>Calibri</vt:lpstr>
      <vt:lpstr>Jaapokki</vt:lpstr>
      <vt:lpstr>Springsteel Lig</vt:lpstr>
      <vt:lpstr>Wingdings</vt:lpstr>
      <vt:lpstr>Office Theme</vt:lpstr>
      <vt:lpstr>RULES OF APP DEVELOPMENT</vt:lpstr>
      <vt:lpstr>8 STEPS OF MOBILE APPLICATION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84</cp:revision>
  <dcterms:created xsi:type="dcterms:W3CDTF">2013-09-09T13:00:12Z</dcterms:created>
  <dcterms:modified xsi:type="dcterms:W3CDTF">2018-12-08T17:16:49Z</dcterms:modified>
</cp:coreProperties>
</file>