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RULES OF APP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70600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Don’t worry there’s only eight of them…</a:t>
            </a:r>
          </a:p>
        </p:txBody>
      </p:sp>
    </p:spTree>
    <p:extLst>
      <p:ext uri="{BB962C8B-B14F-4D97-AF65-F5344CB8AC3E}">
        <p14:creationId xmlns:p14="http://schemas.microsoft.com/office/powerpoint/2010/main" val="403983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8 RULES OF MOBILE APPLICATION DEVELOPMENT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1 </a:t>
            </a:r>
            <a:r>
              <a:rPr lang="en-GB" sz="2400" dirty="0">
                <a:solidFill>
                  <a:schemeClr val="accent2"/>
                </a:solidFill>
              </a:rPr>
              <a:t>Define</a:t>
            </a:r>
            <a:r>
              <a:rPr lang="en-GB" sz="2400" dirty="0">
                <a:solidFill>
                  <a:schemeClr val="bg1"/>
                </a:solidFill>
              </a:rPr>
              <a:t> the project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2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Know your </a:t>
            </a:r>
            <a:r>
              <a:rPr lang="en-GB" sz="2400" strike="sngStrike" dirty="0">
                <a:solidFill>
                  <a:schemeClr val="bg1"/>
                </a:solidFill>
              </a:rPr>
              <a:t>enemy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user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3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Involve the </a:t>
            </a:r>
            <a:r>
              <a:rPr lang="en-GB" sz="2400" dirty="0">
                <a:solidFill>
                  <a:schemeClr val="accent2"/>
                </a:solidFill>
              </a:rPr>
              <a:t>stakeholder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4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Storyboarding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5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Collect all </a:t>
            </a:r>
            <a:r>
              <a:rPr lang="en-GB" sz="2400" dirty="0">
                <a:solidFill>
                  <a:schemeClr val="accent2"/>
                </a:solidFill>
              </a:rPr>
              <a:t>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6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Build an </a:t>
            </a:r>
            <a:r>
              <a:rPr lang="en-GB" sz="2400" dirty="0">
                <a:solidFill>
                  <a:schemeClr val="accent2"/>
                </a:solidFill>
              </a:rPr>
              <a:t>interface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7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Link</a:t>
            </a:r>
            <a:r>
              <a:rPr lang="en-GB" sz="2400" dirty="0">
                <a:solidFill>
                  <a:schemeClr val="bg1"/>
                </a:solidFill>
              </a:rPr>
              <a:t> to your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8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Test</a:t>
            </a:r>
            <a:r>
              <a:rPr lang="en-GB" sz="2400" dirty="0">
                <a:solidFill>
                  <a:schemeClr val="bg1"/>
                </a:solidFill>
              </a:rPr>
              <a:t> and </a:t>
            </a:r>
            <a:r>
              <a:rPr lang="en-GB" sz="2400" dirty="0">
                <a:solidFill>
                  <a:schemeClr val="accent2"/>
                </a:solidFill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590691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50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BorisBlackBloxx</vt:lpstr>
      <vt:lpstr>Calibri</vt:lpstr>
      <vt:lpstr>Jaapokki</vt:lpstr>
      <vt:lpstr>Springsteel Lig</vt:lpstr>
      <vt:lpstr>Wingdings</vt:lpstr>
      <vt:lpstr>Office Theme</vt:lpstr>
      <vt:lpstr>RULES OF APP DEVELOPMENT</vt:lpstr>
      <vt:lpstr>8 RULES OF MOBILE APPLICATION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91</cp:revision>
  <dcterms:created xsi:type="dcterms:W3CDTF">2013-09-09T13:00:12Z</dcterms:created>
  <dcterms:modified xsi:type="dcterms:W3CDTF">2019-07-28T22:22:37Z</dcterms:modified>
</cp:coreProperties>
</file>