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88" r:id="rId3"/>
    <p:sldId id="2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STEP 1 – DEFINE THE PROJECT</a:t>
            </a:r>
            <a:endParaRPr lang="en-US" sz="32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</a:rPr>
              <a:t>Is our app a need, or a want?</a:t>
            </a:r>
          </a:p>
        </p:txBody>
      </p:sp>
    </p:spTree>
    <p:extLst>
      <p:ext uri="{BB962C8B-B14F-4D97-AF65-F5344CB8AC3E}">
        <p14:creationId xmlns:p14="http://schemas.microsoft.com/office/powerpoint/2010/main" val="8215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1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Define the Project 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351338"/>
          </a:xfrm>
        </p:spPr>
        <p:txBody>
          <a:bodyPr/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Every application should exist to fix a real-world </a:t>
            </a:r>
            <a:r>
              <a:rPr lang="en-GB" dirty="0">
                <a:solidFill>
                  <a:srgbClr val="CACF0B"/>
                </a:solidFill>
              </a:rPr>
              <a:t>problem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Booking App</a:t>
            </a:r>
            <a:r>
              <a:rPr lang="en-GB" dirty="0">
                <a:solidFill>
                  <a:schemeClr val="bg1"/>
                </a:solidFill>
              </a:rPr>
              <a:t> for a Hair Salon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Product Catalogue</a:t>
            </a:r>
            <a:r>
              <a:rPr lang="en-GB" dirty="0">
                <a:solidFill>
                  <a:schemeClr val="bg1"/>
                </a:solidFill>
              </a:rPr>
              <a:t> for a Furniture Store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Food Delivery </a:t>
            </a:r>
            <a:r>
              <a:rPr lang="en-GB" dirty="0">
                <a:solidFill>
                  <a:schemeClr val="bg1"/>
                </a:solidFill>
              </a:rPr>
              <a:t>and Tracking App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Therefore every app has a </a:t>
            </a:r>
            <a:r>
              <a:rPr lang="en-GB" dirty="0">
                <a:solidFill>
                  <a:srgbClr val="CACF0B"/>
                </a:solidFill>
              </a:rPr>
              <a:t>mission</a:t>
            </a:r>
          </a:p>
          <a:p>
            <a:pPr lvl="1">
              <a:buSzPct val="75000"/>
            </a:pPr>
            <a:r>
              <a:rPr lang="en-GB" dirty="0">
                <a:solidFill>
                  <a:schemeClr val="bg1"/>
                </a:solidFill>
              </a:rPr>
              <a:t>Clients can </a:t>
            </a:r>
            <a:r>
              <a:rPr lang="en-GB" dirty="0">
                <a:solidFill>
                  <a:srgbClr val="CACF0B"/>
                </a:solidFill>
              </a:rPr>
              <a:t>book on-the-move</a:t>
            </a:r>
          </a:p>
          <a:p>
            <a:pPr lvl="1">
              <a:buSzPct val="75000"/>
            </a:pPr>
            <a:r>
              <a:rPr lang="en-GB" dirty="0">
                <a:solidFill>
                  <a:schemeClr val="bg1"/>
                </a:solidFill>
              </a:rPr>
              <a:t>Customers can </a:t>
            </a:r>
            <a:r>
              <a:rPr lang="en-GB" dirty="0">
                <a:solidFill>
                  <a:srgbClr val="CACF0B"/>
                </a:solidFill>
              </a:rPr>
              <a:t>browse at leisure</a:t>
            </a:r>
          </a:p>
          <a:p>
            <a:pPr lvl="1">
              <a:buSzPct val="75000"/>
            </a:pPr>
            <a:r>
              <a:rPr lang="en-GB" dirty="0">
                <a:solidFill>
                  <a:schemeClr val="bg1"/>
                </a:solidFill>
              </a:rPr>
              <a:t>Customers can </a:t>
            </a:r>
            <a:r>
              <a:rPr lang="en-GB" dirty="0">
                <a:solidFill>
                  <a:srgbClr val="CACF0B"/>
                </a:solidFill>
              </a:rPr>
              <a:t>track their food</a:t>
            </a:r>
          </a:p>
          <a:p>
            <a:pPr lvl="1"/>
            <a:endParaRPr lang="en-GB" dirty="0"/>
          </a:p>
        </p:txBody>
      </p:sp>
      <p:pic>
        <p:nvPicPr>
          <p:cNvPr id="1028" name="Picture 4" descr="Image result for ikea app">
            <a:extLst>
              <a:ext uri="{FF2B5EF4-FFF2-40B4-BE49-F238E27FC236}">
                <a16:creationId xmlns:a16="http://schemas.microsoft.com/office/drawing/2014/main" id="{02C79DBC-04E8-4E73-881E-3EEF7ECB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52" y="1971413"/>
            <a:ext cx="2054252" cy="3603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5694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1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Define the Project 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680046" cy="4351338"/>
          </a:xfrm>
        </p:spPr>
        <p:txBody>
          <a:bodyPr/>
          <a:lstStyle/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This gives us a mission statement which should tell us what we want our finished product to do: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rgbClr val="CACF0B"/>
                </a:solidFill>
                <a:latin typeface="Jaapokki" panose="00000500000000000000" pitchFamily="50" charset="0"/>
              </a:rPr>
              <a:t>“To design and build an application that allows our customers to track their deliveries so that they may avoid waiting home for parcels”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lvl="1"/>
            <a:endParaRPr lang="en-GB" dirty="0"/>
          </a:p>
        </p:txBody>
      </p:sp>
      <p:pic>
        <p:nvPicPr>
          <p:cNvPr id="1028" name="Picture 4" descr="Image result for ikea app">
            <a:extLst>
              <a:ext uri="{FF2B5EF4-FFF2-40B4-BE49-F238E27FC236}">
                <a16:creationId xmlns:a16="http://schemas.microsoft.com/office/drawing/2014/main" id="{02C79DBC-04E8-4E73-881E-3EEF7ECB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52" y="1971413"/>
            <a:ext cx="2054252" cy="3603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91165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116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1 – DEFINE THE PROJECT</vt:lpstr>
      <vt:lpstr>Step 1  Define the Project </vt:lpstr>
      <vt:lpstr>Step 1  Define the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85</cp:revision>
  <dcterms:created xsi:type="dcterms:W3CDTF">2013-09-09T13:00:12Z</dcterms:created>
  <dcterms:modified xsi:type="dcterms:W3CDTF">2018-12-08T17:18:59Z</dcterms:modified>
</cp:coreProperties>
</file>