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90" r:id="rId3"/>
    <p:sldId id="309" r:id="rId4"/>
    <p:sldId id="302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714500" indent="-3429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2 – KNOW YOUR USER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Our apps sit rep…</a:t>
            </a:r>
          </a:p>
        </p:txBody>
      </p:sp>
    </p:spTree>
    <p:extLst>
      <p:ext uri="{BB962C8B-B14F-4D97-AF65-F5344CB8AC3E}">
        <p14:creationId xmlns:p14="http://schemas.microsoft.com/office/powerpoint/2010/main" val="396381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2 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more you know about your user, the more you know about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Users groups for Facebook: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Keep in touch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Online photo album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Promotion 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Viral messages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All of these groups will use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Facebook differently 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2 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 are certain features everyone needs from Facebook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Accessible 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 Easy to navigate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 Security and Privacy 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 Notifications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 Etc.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These combined give us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app’s requirements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To find out what your user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requires you need to ask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074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tx1">
              <a:lumMod val="95000"/>
              <a:lumOff val="5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/>
              <a:t>CHALLENGE TIME!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Think about your mission (or our mission if you’re following my example) and come up with at least two user groups that might get some benefit from your app.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 (if possible) talk to someone from your user groups and ask what they might </a:t>
            </a:r>
            <a:r>
              <a:rPr lang="en-GB" sz="2400" dirty="0">
                <a:solidFill>
                  <a:srgbClr val="CACF0B"/>
                </a:solidFill>
              </a:rPr>
              <a:t>require</a:t>
            </a:r>
            <a:r>
              <a:rPr lang="en-GB" sz="2400" dirty="0">
                <a:solidFill>
                  <a:schemeClr val="bg1"/>
                </a:solidFill>
              </a:rPr>
              <a:t> from your finished application.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Share what you’ve discovered on our Slack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2 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users for our tracking app fall into two groups: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Drivers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Customers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Both groups need: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Easy-to-use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Secure</a:t>
            </a:r>
          </a:p>
          <a:p>
            <a:pPr lvl="1">
              <a:buSzPct val="100000"/>
            </a:pPr>
            <a:r>
              <a:rPr lang="en-GB" dirty="0">
                <a:solidFill>
                  <a:schemeClr val="accent2"/>
                </a:solidFill>
              </a:rPr>
              <a:t>Accessible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These are our booking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application’s </a:t>
            </a:r>
            <a:r>
              <a:rPr lang="en-GB" dirty="0">
                <a:solidFill>
                  <a:schemeClr val="accent2"/>
                </a:solidFill>
              </a:rPr>
              <a:t>requirements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182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2 – KNOW YOUR USER</vt:lpstr>
      <vt:lpstr>Step 2  Know Your User</vt:lpstr>
      <vt:lpstr>Step 2  Know Your User</vt:lpstr>
      <vt:lpstr>CHALLENGE TIME!</vt:lpstr>
      <vt:lpstr>Step 2  Know Your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92</cp:revision>
  <dcterms:created xsi:type="dcterms:W3CDTF">2013-09-09T13:00:12Z</dcterms:created>
  <dcterms:modified xsi:type="dcterms:W3CDTF">2019-07-28T22:40:47Z</dcterms:modified>
</cp:coreProperties>
</file>