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292" r:id="rId3"/>
    <p:sldId id="302" r:id="rId4"/>
    <p:sldId id="3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714500" indent="-3429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STEP 3 - </a:t>
            </a:r>
            <a:r>
              <a:rPr lang="en-US" sz="4400" dirty="0">
                <a:solidFill>
                  <a:schemeClr val="tx1"/>
                </a:solidFill>
              </a:rPr>
              <a:t>STAKEHOLDERS</a:t>
            </a:r>
            <a:endParaRPr lang="en-US" sz="44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5976454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Getting people as excited about your app as you are!</a:t>
            </a:r>
          </a:p>
        </p:txBody>
      </p:sp>
    </p:spTree>
    <p:extLst>
      <p:ext uri="{BB962C8B-B14F-4D97-AF65-F5344CB8AC3E}">
        <p14:creationId xmlns:p14="http://schemas.microsoft.com/office/powerpoint/2010/main" val="895468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accent2"/>
                </a:solidFill>
              </a:rPr>
              <a:t>Step 3  </a:t>
            </a:r>
            <a:r>
              <a:rPr lang="en-GB" sz="4000" dirty="0">
                <a:solidFill>
                  <a:schemeClr val="tx1"/>
                </a:solidFill>
              </a:rPr>
              <a:t>Involve Your Stakeholders</a:t>
            </a:r>
            <a:endParaRPr lang="en-US" sz="4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Who or what is a </a:t>
            </a:r>
            <a:r>
              <a:rPr lang="en-GB" dirty="0">
                <a:solidFill>
                  <a:schemeClr val="accent2"/>
                </a:solidFill>
              </a:rPr>
              <a:t>stakeholder</a:t>
            </a:r>
            <a:r>
              <a:rPr lang="en-GB" dirty="0">
                <a:solidFill>
                  <a:schemeClr val="bg1"/>
                </a:solidFill>
              </a:rPr>
              <a:t>?</a:t>
            </a:r>
          </a:p>
          <a:p>
            <a:pPr lvl="1">
              <a:buSzPct val="10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Users</a:t>
            </a:r>
          </a:p>
          <a:p>
            <a:pPr lvl="1">
              <a:buSzPct val="10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Employers</a:t>
            </a:r>
          </a:p>
          <a:p>
            <a:pPr lvl="1">
              <a:buSzPct val="10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Clients</a:t>
            </a:r>
          </a:p>
          <a:p>
            <a:pPr lvl="1">
              <a:buSzPct val="10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Customers</a:t>
            </a:r>
          </a:p>
          <a:p>
            <a:pPr lvl="1">
              <a:buSzPct val="10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And any one else who is effected by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the success of your app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Talk to people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Take on board criticism</a:t>
            </a:r>
          </a:p>
          <a:p>
            <a:pPr lvl="1">
              <a:buSzPct val="10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Don’t let them run the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project</a:t>
            </a:r>
          </a:p>
        </p:txBody>
      </p:sp>
      <p:pic>
        <p:nvPicPr>
          <p:cNvPr id="4098" name="Picture 2" descr="Image result for involve stakeholders">
            <a:extLst>
              <a:ext uri="{FF2B5EF4-FFF2-40B4-BE49-F238E27FC236}">
                <a16:creationId xmlns:a16="http://schemas.microsoft.com/office/drawing/2014/main" id="{BDFC20CE-CBA2-47AB-BB41-915323B7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747" y="2641738"/>
            <a:ext cx="4037726" cy="303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25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tx1">
              <a:alpha val="50000"/>
            </a:schemeClr>
          </a:solidFill>
          <a:ln w="25400" cap="sq">
            <a:noFill/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accent2"/>
                </a:solidFill>
              </a:rPr>
              <a:t>CHALLENGE TIME!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Identify at least two stakeholders that would stand to benefit from your idea.</a:t>
            </a:r>
          </a:p>
          <a:p>
            <a:pPr lvl="1">
              <a:buSzPct val="90000"/>
            </a:pPr>
            <a:r>
              <a:rPr lang="en-GB" sz="2000" dirty="0">
                <a:solidFill>
                  <a:schemeClr val="bg1"/>
                </a:solidFill>
              </a:rPr>
              <a:t>For bonus points: seek out one or two of your stakeholders and get some feedback on your proposed mobile app.</a:t>
            </a:r>
          </a:p>
          <a:p>
            <a:pPr>
              <a:buSzPct val="90000"/>
            </a:pPr>
            <a:r>
              <a:rPr lang="en-GB" sz="2400" dirty="0">
                <a:solidFill>
                  <a:schemeClr val="bg1"/>
                </a:solidFill>
              </a:rPr>
              <a:t>Share your findings on the Slack Boards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48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accent2"/>
                </a:solidFill>
              </a:rPr>
              <a:t>Step 3  </a:t>
            </a:r>
            <a:r>
              <a:rPr lang="en-GB" sz="4000" dirty="0">
                <a:solidFill>
                  <a:schemeClr val="tx1"/>
                </a:solidFill>
              </a:rPr>
              <a:t>Involve Your Stakeholders</a:t>
            </a:r>
            <a:endParaRPr lang="en-US" sz="40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/>
          </a:bodyPr>
          <a:lstStyle/>
          <a:p>
            <a:pPr>
              <a:buSzPct val="10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Who are the </a:t>
            </a:r>
            <a:r>
              <a:rPr lang="en-GB" dirty="0">
                <a:solidFill>
                  <a:schemeClr val="accent2"/>
                </a:solidFill>
              </a:rPr>
              <a:t>stakeholders</a:t>
            </a:r>
            <a:r>
              <a:rPr lang="en-GB" dirty="0">
                <a:solidFill>
                  <a:srgbClr val="CACF0B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for our booking app?</a:t>
            </a:r>
          </a:p>
          <a:p>
            <a:pPr lvl="1">
              <a:buSzPct val="100000"/>
              <a:buBlip>
                <a:blip r:embed="rId2"/>
              </a:buBlip>
            </a:pPr>
            <a:r>
              <a:rPr lang="en-GB" dirty="0">
                <a:solidFill>
                  <a:schemeClr val="accent2"/>
                </a:solidFill>
              </a:rPr>
              <a:t>Users</a:t>
            </a:r>
          </a:p>
          <a:p>
            <a:pPr lvl="1">
              <a:buSzPct val="100000"/>
              <a:buBlip>
                <a:blip r:embed="rId2"/>
              </a:buBlip>
            </a:pPr>
            <a:r>
              <a:rPr lang="en-GB" dirty="0">
                <a:solidFill>
                  <a:schemeClr val="accent2"/>
                </a:solidFill>
              </a:rPr>
              <a:t>Delivery drivers</a:t>
            </a:r>
          </a:p>
          <a:p>
            <a:pPr lvl="1">
              <a:buSzPct val="100000"/>
              <a:buBlip>
                <a:blip r:embed="rId2"/>
              </a:buBlip>
            </a:pPr>
            <a:r>
              <a:rPr lang="en-GB" dirty="0">
                <a:solidFill>
                  <a:schemeClr val="accent2"/>
                </a:solidFill>
              </a:rPr>
              <a:t>Retailers</a:t>
            </a:r>
          </a:p>
          <a:p>
            <a:pPr lvl="1">
              <a:buSzPct val="100000"/>
              <a:buBlip>
                <a:blip r:embed="rId2"/>
              </a:buBlip>
            </a:pPr>
            <a:r>
              <a:rPr lang="en-GB" dirty="0">
                <a:solidFill>
                  <a:schemeClr val="accent2"/>
                </a:solidFill>
              </a:rPr>
              <a:t>Retailers customers</a:t>
            </a:r>
          </a:p>
          <a:p>
            <a:pPr lvl="1">
              <a:buSzPct val="100000"/>
              <a:buBlip>
                <a:blip r:embed="rId2"/>
              </a:buBlip>
            </a:pPr>
            <a:r>
              <a:rPr lang="en-GB" dirty="0">
                <a:solidFill>
                  <a:schemeClr val="accent2"/>
                </a:solidFill>
              </a:rPr>
              <a:t>Studio (Investors)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Delivery driver feedback:</a:t>
            </a:r>
          </a:p>
          <a:p>
            <a:pPr lvl="1">
              <a:buSzPct val="10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Vehicle Integration</a:t>
            </a:r>
          </a:p>
          <a:p>
            <a:pPr lvl="1">
              <a:buSzPct val="100000"/>
              <a:buBlip>
                <a:blip r:embed="rId2"/>
              </a:buBlip>
            </a:pPr>
            <a:r>
              <a:rPr lang="en-GB" dirty="0">
                <a:solidFill>
                  <a:schemeClr val="bg1"/>
                </a:solidFill>
              </a:rPr>
              <a:t>Voice Control</a:t>
            </a:r>
          </a:p>
        </p:txBody>
      </p:sp>
      <p:pic>
        <p:nvPicPr>
          <p:cNvPr id="4098" name="Picture 2" descr="Image result for involve stakeholders">
            <a:extLst>
              <a:ext uri="{FF2B5EF4-FFF2-40B4-BE49-F238E27FC236}">
                <a16:creationId xmlns:a16="http://schemas.microsoft.com/office/drawing/2014/main" id="{BDFC20CE-CBA2-47AB-BB41-915323B7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747" y="2641738"/>
            <a:ext cx="4037726" cy="303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35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117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STEP 3 - STAKEHOLDERS</vt:lpstr>
      <vt:lpstr>Step 3  Involve Your Stakeholders</vt:lpstr>
      <vt:lpstr>CHALLENGE TIME!</vt:lpstr>
      <vt:lpstr>Step 3  Involve Your Stakeholders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94</cp:revision>
  <dcterms:created xsi:type="dcterms:W3CDTF">2013-09-09T13:00:12Z</dcterms:created>
  <dcterms:modified xsi:type="dcterms:W3CDTF">2019-07-28T22:44:35Z</dcterms:modified>
</cp:coreProperties>
</file>