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93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github.com/WebDevelopWolf/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4 – STORYBOARDING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Every application tells a story…</a:t>
            </a:r>
          </a:p>
        </p:txBody>
      </p:sp>
    </p:spTree>
    <p:extLst>
      <p:ext uri="{BB962C8B-B14F-4D97-AF65-F5344CB8AC3E}">
        <p14:creationId xmlns:p14="http://schemas.microsoft.com/office/powerpoint/2010/main" val="1128272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story of how we get from A to B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Answers questions about how users will user your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Does it flow? 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Is it easy to get the job done?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Are there any blockers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hurdles?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There’s many ways to make a storyboard: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Pen &amp; Paper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Post-it notes or index cards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Online tools such as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Canva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Desktop tools like Photoshop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Gimp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See my </a:t>
            </a:r>
            <a:r>
              <a:rPr lang="en-GB" dirty="0">
                <a:solidFill>
                  <a:schemeClr val="bg1"/>
                </a:solidFill>
                <a:hlinkClick r:id="rId4"/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for an example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of a basic storyboard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74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4 – STORYBOARDING</vt:lpstr>
      <vt:lpstr>Step 4  Storyboarding</vt:lpstr>
      <vt:lpstr>Step 4  Storyboarding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88</cp:revision>
  <dcterms:created xsi:type="dcterms:W3CDTF">2013-09-09T13:00:12Z</dcterms:created>
  <dcterms:modified xsi:type="dcterms:W3CDTF">2018-12-08T17:23:28Z</dcterms:modified>
</cp:coreProperties>
</file>