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93" r:id="rId3"/>
    <p:sldId id="294" r:id="rId4"/>
    <p:sldId id="302" r:id="rId5"/>
    <p:sldId id="3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" TargetMode="External"/><Relationship Id="rId2" Type="http://schemas.openxmlformats.org/officeDocument/2006/relationships/hyperlink" Target="https://www.invisionapp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nvis.io/R5PIX7ZAHBE#/335887393_My_Deliveri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</a:rPr>
              <a:t>STEP 4 - STORYBOARDING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n-lt"/>
              </a:rPr>
              <a:t>Every application tells a story…</a:t>
            </a:r>
            <a:endParaRPr lang="en-US" kern="1200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5141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accent2"/>
                </a:solidFill>
              </a:rPr>
              <a:t>Step 4  </a:t>
            </a:r>
            <a:r>
              <a:rPr lang="en-GB" sz="4400" dirty="0">
                <a:solidFill>
                  <a:schemeClr val="tx1"/>
                </a:solidFill>
              </a:rPr>
              <a:t>Storyboarding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story of how we get from A to B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Answers questions about how users will user your app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Does it flow? 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Is it easy to get the job done?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Are there any blockers 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hurdles?</a:t>
            </a:r>
          </a:p>
        </p:txBody>
      </p:sp>
      <p:pic>
        <p:nvPicPr>
          <p:cNvPr id="6146" name="Picture 2" descr="Image result for storyboarding">
            <a:extLst>
              <a:ext uri="{FF2B5EF4-FFF2-40B4-BE49-F238E27FC236}">
                <a16:creationId xmlns:a16="http://schemas.microsoft.com/office/drawing/2014/main" id="{68686A9B-CEB5-4028-AC3C-951156E5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011" y="2236773"/>
            <a:ext cx="3844954" cy="38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48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accent2"/>
                </a:solidFill>
              </a:rPr>
              <a:t>Step 4  </a:t>
            </a:r>
            <a:r>
              <a:rPr lang="en-GB" sz="4400" dirty="0">
                <a:solidFill>
                  <a:schemeClr val="tx1"/>
                </a:solidFill>
              </a:rPr>
              <a:t>Storyboarding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Making a storyboard: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Pen &amp; Paper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Post-it notes or index cards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Online tools such as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InVision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or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Canva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Desktop tools like Photoshop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or Gimp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59035D-4546-4BA7-91E4-E83FA6ABC1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80" y="1866085"/>
            <a:ext cx="2710831" cy="48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9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tx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accent2"/>
                </a:solidFill>
              </a:rPr>
              <a:t>CHALLENGE TIME!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Take a look at my storyboard in the resources and make a basic one for your application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It doesn’t have to be detailed and can even be done using pen and paper if preferred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Share your storyboard with us in the Slack boards!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accent2"/>
                </a:solidFill>
              </a:rPr>
              <a:t>Step 4  </a:t>
            </a:r>
            <a:r>
              <a:rPr lang="en-GB" sz="4400" dirty="0">
                <a:solidFill>
                  <a:schemeClr val="tx1"/>
                </a:solidFill>
              </a:rPr>
              <a:t>Storyboarding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Lets take a look the storyboards for the rest of our mobile app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Simple shapes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No images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No font styling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Minimal colour used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Let’s see these uploaded to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  <a:hlinkClick r:id="rId2"/>
              </a:rPr>
              <a:t>Invision</a:t>
            </a:r>
            <a:r>
              <a:rPr lang="en-GB" dirty="0">
                <a:solidFill>
                  <a:schemeClr val="bg1"/>
                </a:solidFill>
              </a:rPr>
              <a:t> tool…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381B3-0899-477E-8ACA-36650496E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02" y="2571189"/>
            <a:ext cx="2158536" cy="3839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86C74-1A88-4824-BC43-746F2BE3A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12" y="2571189"/>
            <a:ext cx="2158536" cy="38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3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149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BorisBlackBloxx</vt:lpstr>
      <vt:lpstr>Calibri</vt:lpstr>
      <vt:lpstr>Calibri Light</vt:lpstr>
      <vt:lpstr>Jaapokki</vt:lpstr>
      <vt:lpstr>Springsteel Lig</vt:lpstr>
      <vt:lpstr>Office Theme</vt:lpstr>
      <vt:lpstr>STEP 4 - STORYBOARDING</vt:lpstr>
      <vt:lpstr>Step 4  Storyboarding</vt:lpstr>
      <vt:lpstr>Step 4  Storyboarding</vt:lpstr>
      <vt:lpstr>CHALLENGE TIME!</vt:lpstr>
      <vt:lpstr>Step 4  Storyboarding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93</cp:revision>
  <dcterms:created xsi:type="dcterms:W3CDTF">2013-09-09T13:00:12Z</dcterms:created>
  <dcterms:modified xsi:type="dcterms:W3CDTF">2019-07-28T22:46:41Z</dcterms:modified>
</cp:coreProperties>
</file>