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5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ebDevelopWolf/Traini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STEP 5 – GATHERING DATA</a:t>
            </a:r>
            <a:endParaRPr lang="en-US" sz="32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Round up all those bits and bytes…</a:t>
            </a:r>
          </a:p>
        </p:txBody>
      </p:sp>
    </p:spTree>
    <p:extLst>
      <p:ext uri="{BB962C8B-B14F-4D97-AF65-F5344CB8AC3E}">
        <p14:creationId xmlns:p14="http://schemas.microsoft.com/office/powerpoint/2010/main" val="164615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Our app is going to contain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static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>
                <a:solidFill>
                  <a:srgbClr val="CACF0B"/>
                </a:solidFill>
                <a:latin typeface="Jaapokki" panose="00000500000000000000" pitchFamily="50" charset="0"/>
              </a:rPr>
              <a:t>dynamic</a:t>
            </a:r>
            <a:r>
              <a:rPr lang="en-GB" dirty="0">
                <a:solidFill>
                  <a:schemeClr val="bg1"/>
                </a:solidFill>
              </a:rPr>
              <a:t> data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Static data doesn’t change over time and is very often hard-coded into the app</a:t>
            </a:r>
          </a:p>
          <a:p>
            <a:pPr lvl="1">
              <a:buSzPct val="100000"/>
            </a:pPr>
            <a:r>
              <a:rPr lang="en-GB" dirty="0">
                <a:solidFill>
                  <a:schemeClr val="bg1"/>
                </a:solidFill>
              </a:rPr>
              <a:t>Dynamic data can and will change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over time therefore we need 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dynamic data source such as an API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database to manage this 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maybe even both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At this stage of the project we only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to worry about collating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static data as the dynamic data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will be handled by our C#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application further down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line in the project</a:t>
            </a: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568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5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Collate All Your Data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This is less important for a personal project but can be crucial when working on a commercial project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Best way to do this is to construct a spreadsheet or other tabulated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method (such as a table in Word,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or records in Access)</a:t>
            </a:r>
          </a:p>
          <a:p>
            <a:pPr>
              <a:buSzPct val="100000"/>
            </a:pPr>
            <a:r>
              <a:rPr lang="en-GB" dirty="0">
                <a:solidFill>
                  <a:schemeClr val="bg1"/>
                </a:solidFill>
              </a:rPr>
              <a:t>For an example of this see my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2"/>
              </a:rPr>
              <a:t>Github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data collation">
            <a:extLst>
              <a:ext uri="{FF2B5EF4-FFF2-40B4-BE49-F238E27FC236}">
                <a16:creationId xmlns:a16="http://schemas.microsoft.com/office/drawing/2014/main" id="{A1C7C277-EDAC-40F6-8CCE-085DD11F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2" y="2202518"/>
            <a:ext cx="2161464" cy="39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1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86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5 – GATHERING DATA</vt:lpstr>
      <vt:lpstr>Step 5  Collate All Your Data</vt:lpstr>
      <vt:lpstr>Step 5  Collate All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89</cp:revision>
  <dcterms:created xsi:type="dcterms:W3CDTF">2013-09-09T13:00:12Z</dcterms:created>
  <dcterms:modified xsi:type="dcterms:W3CDTF">2018-12-08T17:25:45Z</dcterms:modified>
</cp:coreProperties>
</file>