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5" r:id="rId3"/>
    <p:sldId id="296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STEP 5 – GATHERING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</a:rPr>
              <a:t>Round up all those bits and bytes…</a:t>
            </a:r>
            <a:endParaRPr lang="en-US" kern="12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53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2"/>
                </a:solidFill>
              </a:rPr>
              <a:t>Step 5 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Our app is going to contain </a:t>
            </a:r>
            <a:r>
              <a:rPr lang="en-GB" dirty="0">
                <a:solidFill>
                  <a:schemeClr val="accent2"/>
                </a:solidFill>
                <a:latin typeface="Jaapokki" panose="00000500000000000000" pitchFamily="50" charset="0"/>
              </a:rPr>
              <a:t>static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chemeClr val="accent2"/>
                </a:solidFill>
                <a:latin typeface="Jaapokki" panose="00000500000000000000" pitchFamily="50" charset="0"/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Static data doesn’t change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Dynamic data can and will change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At this stage of the project we only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need to worry about collecting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static data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accent2"/>
                </a:solidFill>
              </a:rPr>
              <a:t>Step 5 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This maps our field id’s with our text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E.g. </a:t>
            </a:r>
            <a:r>
              <a:rPr lang="en-GB" dirty="0">
                <a:solidFill>
                  <a:schemeClr val="accent2"/>
                </a:solidFill>
              </a:rPr>
              <a:t>LoginText</a:t>
            </a:r>
            <a:r>
              <a:rPr lang="en-GB" dirty="0">
                <a:solidFill>
                  <a:schemeClr val="bg1"/>
                </a:solidFill>
              </a:rPr>
              <a:t> -&gt; Login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Static and dynamic data can be combined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E.g. ParcelStatusText -&gt; Your parcel is due on {</a:t>
            </a:r>
            <a:r>
              <a:rPr lang="en-GB" dirty="0">
                <a:solidFill>
                  <a:schemeClr val="accent2"/>
                </a:solidFill>
              </a:rPr>
              <a:t>date</a:t>
            </a:r>
            <a:r>
              <a:rPr lang="en-GB" dirty="0">
                <a:solidFill>
                  <a:schemeClr val="bg1"/>
                </a:solidFill>
              </a:rPr>
              <a:t>} at {</a:t>
            </a:r>
            <a:r>
              <a:rPr lang="en-GB" dirty="0">
                <a:solidFill>
                  <a:schemeClr val="accent2"/>
                </a:solidFill>
              </a:rPr>
              <a:t>time</a:t>
            </a:r>
            <a:r>
              <a:rPr lang="en-GB" dirty="0">
                <a:solidFill>
                  <a:schemeClr val="bg1"/>
                </a:solidFill>
              </a:rPr>
              <a:t>}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Dynamic data denoted in braces </a:t>
            </a:r>
            <a:r>
              <a:rPr lang="en-GB" dirty="0">
                <a:solidFill>
                  <a:schemeClr val="accent2"/>
                </a:solidFill>
              </a:rPr>
              <a:t>{}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We may need to plan to add additional languages 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This is less important for a personal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project but can be crucial when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working on a commercial project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Best way to do this is to construct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 spreadsheet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But this can be a word doc,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database etc.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9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tx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accent2"/>
                </a:solidFill>
              </a:rPr>
              <a:t>CHALLENGE TIME!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Collate your own set of static data for your application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You can do this in any format, but you must have a field id and some text to match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For bonus points, try combining static data with a piece of data that would be dynamic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Check my example in the resources if you need to 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Share your results with us all on the Slack boards!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186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BorisBlackBloxx</vt:lpstr>
      <vt:lpstr>Calibri</vt:lpstr>
      <vt:lpstr>Calibri Light</vt:lpstr>
      <vt:lpstr>Jaapokki</vt:lpstr>
      <vt:lpstr>Springsteel Lig</vt:lpstr>
      <vt:lpstr>Office Theme</vt:lpstr>
      <vt:lpstr>STEP 5 – GATHERING DATA</vt:lpstr>
      <vt:lpstr>Step 5  Collate All Your Data</vt:lpstr>
      <vt:lpstr>Step 5  Collate All Your Data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94</cp:revision>
  <dcterms:created xsi:type="dcterms:W3CDTF">2013-09-09T13:00:12Z</dcterms:created>
  <dcterms:modified xsi:type="dcterms:W3CDTF">2019-07-28T22:49:12Z</dcterms:modified>
</cp:coreProperties>
</file>