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9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CF0B"/>
    <a:srgbClr val="17A4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50" y="1120774"/>
            <a:ext cx="12192000" cy="508952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800">
                <a:solidFill>
                  <a:srgbClr val="CACF0B"/>
                </a:solidFill>
                <a:latin typeface="BorisBlackBloxx" panose="02000605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65000"/>
                  </a:schemeClr>
                </a:solidFill>
                <a:latin typeface="Springsteel Lig" panose="020B0304040507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3995" y="372267"/>
            <a:ext cx="3043408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1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0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701799"/>
            <a:ext cx="2628900" cy="4475163"/>
          </a:xfrm>
        </p:spPr>
        <p:txBody>
          <a:bodyPr vert="eaVer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01799"/>
            <a:ext cx="7734300" cy="4475164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3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94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3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effectLst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8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8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81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77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88900"/>
            <a:ext cx="3932237" cy="1600200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6350" y="1690688"/>
            <a:ext cx="12192000" cy="451961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CC73-4DDF-49AB-AEE1-BCC66D6EB140}" type="datetimeFigureOut">
              <a:rPr lang="en-GB" smtClean="0"/>
              <a:t>08/12/2018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CB4-2E13-49AE-8ADF-EC18182091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0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ACF0B"/>
          </a:solidFill>
          <a:latin typeface="Jaapokki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3"/>
        </a:buBlip>
        <a:defRPr sz="2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3"/>
        </a:buBlip>
        <a:defRPr sz="24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Springsteel Lig" panose="020B0304040507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effectLst/>
        </p:spPr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STEP 6 – BUILDING A USER INTERFACE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672" y="1300450"/>
            <a:ext cx="10815828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CACF0B"/>
                </a:solidFill>
              </a:rPr>
              <a:t>Let’s put our app’s best face on…</a:t>
            </a:r>
          </a:p>
        </p:txBody>
      </p:sp>
    </p:spTree>
    <p:extLst>
      <p:ext uri="{BB962C8B-B14F-4D97-AF65-F5344CB8AC3E}">
        <p14:creationId xmlns:p14="http://schemas.microsoft.com/office/powerpoint/2010/main" val="1646152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4" name="Freeform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8518" y="1690688"/>
            <a:ext cx="7243482" cy="5167312"/>
          </a:xfrm>
          <a:custGeom>
            <a:avLst/>
            <a:gdLst>
              <a:gd name="connsiteX0" fmla="*/ 0 w 7243482"/>
              <a:gd name="connsiteY0" fmla="*/ 0 h 5167312"/>
              <a:gd name="connsiteX1" fmla="*/ 7243482 w 7243482"/>
              <a:gd name="connsiteY1" fmla="*/ 0 h 5167312"/>
              <a:gd name="connsiteX2" fmla="*/ 7243482 w 7243482"/>
              <a:gd name="connsiteY2" fmla="*/ 5167312 h 5167312"/>
              <a:gd name="connsiteX3" fmla="*/ 221324 w 7243482"/>
              <a:gd name="connsiteY3" fmla="*/ 5167312 h 5167312"/>
              <a:gd name="connsiteX4" fmla="*/ 2615203 w 7243482"/>
              <a:gd name="connsiteY4" fmla="*/ 952 h 5167312"/>
              <a:gd name="connsiteX5" fmla="*/ 0 w 7243482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43482" h="5167312">
                <a:moveTo>
                  <a:pt x="0" y="0"/>
                </a:moveTo>
                <a:lnTo>
                  <a:pt x="7243482" y="0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7399176" cy="5166360"/>
          </a:xfrm>
          <a:custGeom>
            <a:avLst/>
            <a:gdLst>
              <a:gd name="connsiteX0" fmla="*/ 0 w 7399176"/>
              <a:gd name="connsiteY0" fmla="*/ 0 h 5166360"/>
              <a:gd name="connsiteX1" fmla="*/ 7399176 w 7399176"/>
              <a:gd name="connsiteY1" fmla="*/ 0 h 5166360"/>
              <a:gd name="connsiteX2" fmla="*/ 5005297 w 7399176"/>
              <a:gd name="connsiteY2" fmla="*/ 5166360 h 5166360"/>
              <a:gd name="connsiteX3" fmla="*/ 0 w 7399176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9176" h="5166360">
                <a:moveTo>
                  <a:pt x="0" y="0"/>
                </a:moveTo>
                <a:lnTo>
                  <a:pt x="7399176" y="0"/>
                </a:lnTo>
                <a:lnTo>
                  <a:pt x="5005297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/>
              <a:t>Step 6 </a:t>
            </a:r>
            <a:r>
              <a:rPr lang="en-US" sz="4400" kern="1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Build A User Interface</a:t>
            </a:r>
            <a:endParaRPr lang="en-US" sz="4400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7EFD4-A57F-4C1A-A128-0691A9D2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72993" cy="4667250"/>
          </a:xfrm>
        </p:spPr>
        <p:txBody>
          <a:bodyPr>
            <a:normAutofit lnSpcReduction="10000"/>
          </a:bodyPr>
          <a:lstStyle/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We’ll go into this in more detail as we go, however here’s some things we need to be thinking about: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Is it accessible? 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Is it pleasing to your target audience?</a:t>
            </a:r>
          </a:p>
          <a:p>
            <a:pPr lvl="1">
              <a:buSzPct val="90000"/>
            </a:pPr>
            <a:r>
              <a:rPr lang="en-GB" dirty="0">
                <a:solidFill>
                  <a:schemeClr val="bg1"/>
                </a:solidFill>
              </a:rPr>
              <a:t>Does it suit a touch screen display?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Ionic will handle most of this for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us out of the box </a:t>
            </a:r>
          </a:p>
          <a:p>
            <a:pPr>
              <a:buSzPct val="90000"/>
            </a:pPr>
            <a:r>
              <a:rPr lang="en-GB" dirty="0">
                <a:solidFill>
                  <a:schemeClr val="bg1"/>
                </a:solidFill>
              </a:rPr>
              <a:t>If you plan to branch out and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use your own designs these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are the things that always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need consideration</a:t>
            </a:r>
          </a:p>
        </p:txBody>
      </p:sp>
      <p:pic>
        <p:nvPicPr>
          <p:cNvPr id="9218" name="Picture 2" descr="Image result for mobile user interface">
            <a:extLst>
              <a:ext uri="{FF2B5EF4-FFF2-40B4-BE49-F238E27FC236}">
                <a16:creationId xmlns:a16="http://schemas.microsoft.com/office/drawing/2014/main" id="{07BB1A73-69AF-40A8-98FE-7B5C186D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363" y="3016251"/>
            <a:ext cx="2762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17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70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BorisBlackBloxx</vt:lpstr>
      <vt:lpstr>Calibri</vt:lpstr>
      <vt:lpstr>Calibri Light</vt:lpstr>
      <vt:lpstr>Jaapokki</vt:lpstr>
      <vt:lpstr>Springsteel Lig</vt:lpstr>
      <vt:lpstr>Wingdings</vt:lpstr>
      <vt:lpstr>Office Theme</vt:lpstr>
      <vt:lpstr>STEP 6 – BUILDING A USER INTERFACE</vt:lpstr>
      <vt:lpstr>Step 6  Build A 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Liane Stevenson</dc:creator>
  <cp:lastModifiedBy>Liane Stevenson</cp:lastModifiedBy>
  <cp:revision>90</cp:revision>
  <dcterms:created xsi:type="dcterms:W3CDTF">2013-09-09T13:00:12Z</dcterms:created>
  <dcterms:modified xsi:type="dcterms:W3CDTF">2018-12-08T17:26:53Z</dcterms:modified>
</cp:coreProperties>
</file>