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97" r:id="rId3"/>
    <p:sldId id="314" r:id="rId4"/>
    <p:sldId id="302" r:id="rId5"/>
    <p:sldId id="31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714500" indent="-3429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</a:rPr>
              <a:t>STEP 6 – BUILDING A USER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+mn-lt"/>
              </a:rPr>
              <a:t>Let’s put our app’s best face on…</a:t>
            </a:r>
            <a:endParaRPr lang="en-US" kern="1200" dirty="0">
              <a:solidFill>
                <a:srgbClr val="FFC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0964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C000"/>
                </a:solidFill>
              </a:rPr>
              <a:t>Step 6  </a:t>
            </a:r>
            <a:r>
              <a:rPr lang="en-GB" sz="4400" dirty="0">
                <a:solidFill>
                  <a:schemeClr val="tx1"/>
                </a:solidFill>
              </a:rPr>
              <a:t>Build A User Interface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Some things we need to be thinking about: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Is it accessible? 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Is it pleasing to your target audience?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Does it suit a touch screen display?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Does it convey the right message?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Ionic will handle most of this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If you plan to use your own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designs these points need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consideration</a:t>
            </a:r>
          </a:p>
        </p:txBody>
      </p:sp>
      <p:pic>
        <p:nvPicPr>
          <p:cNvPr id="9218" name="Picture 2" descr="Image result for mobile user interface">
            <a:extLst>
              <a:ext uri="{FF2B5EF4-FFF2-40B4-BE49-F238E27FC236}">
                <a16:creationId xmlns:a16="http://schemas.microsoft.com/office/drawing/2014/main" id="{07BB1A73-69AF-40A8-98FE-7B5C186D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363" y="3016251"/>
            <a:ext cx="27622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617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C000"/>
                </a:solidFill>
              </a:rPr>
              <a:t>Step 6  </a:t>
            </a:r>
            <a:r>
              <a:rPr lang="en-GB" sz="4400" dirty="0">
                <a:solidFill>
                  <a:schemeClr val="tx1"/>
                </a:solidFill>
              </a:rPr>
              <a:t>Build A User Interface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SzPct val="90000"/>
              <a:buNone/>
            </a:pPr>
            <a:r>
              <a:rPr lang="en-GB" dirty="0">
                <a:solidFill>
                  <a:schemeClr val="bg1"/>
                </a:solidFill>
              </a:rPr>
              <a:t>What UI building tools to use: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Photoshop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Expensive 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More features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Can take time to learn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Pre-set canvases for different devices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Paint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Free!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Easy-to-use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Limited Features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Pen and Paper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Free!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Easy-to-use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Poor colour control</a:t>
            </a:r>
          </a:p>
        </p:txBody>
      </p:sp>
      <p:pic>
        <p:nvPicPr>
          <p:cNvPr id="9218" name="Picture 2" descr="Image result for mobile user interface">
            <a:extLst>
              <a:ext uri="{FF2B5EF4-FFF2-40B4-BE49-F238E27FC236}">
                <a16:creationId xmlns:a16="http://schemas.microsoft.com/office/drawing/2014/main" id="{07BB1A73-69AF-40A8-98FE-7B5C186D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363" y="3016251"/>
            <a:ext cx="27622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394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CHALLENGE TIME!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If you’re feeling adventurous or have a more definitive idea for how you want your app to look, then go ahead and make your own design!</a:t>
            </a:r>
          </a:p>
          <a:p>
            <a:pPr lvl="1">
              <a:buSzPct val="90000"/>
            </a:pPr>
            <a:r>
              <a:rPr lang="en-GB" sz="1600" dirty="0">
                <a:solidFill>
                  <a:schemeClr val="bg1"/>
                </a:solidFill>
              </a:rPr>
              <a:t>Remember our considerations</a:t>
            </a:r>
          </a:p>
          <a:p>
            <a:pPr lvl="1">
              <a:buSzPct val="90000"/>
            </a:pPr>
            <a:r>
              <a:rPr lang="en-GB" sz="1600" dirty="0">
                <a:solidFill>
                  <a:schemeClr val="bg1"/>
                </a:solidFill>
              </a:rPr>
              <a:t>Be prepared for more work further down the line </a:t>
            </a:r>
          </a:p>
          <a:p>
            <a:pPr lvl="1">
              <a:buSzPct val="90000"/>
            </a:pPr>
            <a:r>
              <a:rPr lang="en-GB" sz="1600" dirty="0">
                <a:solidFill>
                  <a:schemeClr val="bg1"/>
                </a:solidFill>
              </a:rPr>
              <a:t>Don’t let this scare you off, just be aware</a:t>
            </a:r>
          </a:p>
          <a:p>
            <a:pPr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Share your designs with us on the Slack boards!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C000"/>
                </a:solidFill>
              </a:rPr>
              <a:t>Step 6  </a:t>
            </a:r>
            <a:r>
              <a:rPr lang="en-GB" sz="4400" dirty="0">
                <a:solidFill>
                  <a:schemeClr val="tx1"/>
                </a:solidFill>
              </a:rPr>
              <a:t>Build A User Interface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Example of a mobile app interface design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Built in </a:t>
            </a:r>
            <a:r>
              <a:rPr lang="en-GB" dirty="0">
                <a:solidFill>
                  <a:srgbClr val="FFC000"/>
                </a:solidFill>
              </a:rPr>
              <a:t>Photoshop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rgbClr val="FFC000"/>
                </a:solidFill>
              </a:rPr>
              <a:t>100+ </a:t>
            </a:r>
            <a:r>
              <a:rPr lang="en-GB" dirty="0">
                <a:solidFill>
                  <a:schemeClr val="bg1"/>
                </a:solidFill>
              </a:rPr>
              <a:t>hours to complete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However, this app was eventually built using Ionic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Able to retain all design features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Great example of Ionic’s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flexibility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B3B97-34BA-462F-A33E-8629747A15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60"/>
          <a:stretch/>
        </p:blipFill>
        <p:spPr>
          <a:xfrm>
            <a:off x="7609915" y="1825625"/>
            <a:ext cx="1697919" cy="2985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B5A75C-1041-4CF9-B942-CD0E0D5651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81"/>
          <a:stretch/>
        </p:blipFill>
        <p:spPr>
          <a:xfrm>
            <a:off x="9900957" y="2749213"/>
            <a:ext cx="1697919" cy="3841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2939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215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STEP 6 – BUILDING A USER INTERFACE</vt:lpstr>
      <vt:lpstr>Step 6  Build A User Interface</vt:lpstr>
      <vt:lpstr>Step 6  Build A User Interface</vt:lpstr>
      <vt:lpstr>CHALLENGE TIME!</vt:lpstr>
      <vt:lpstr>Step 6  Build A User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93</cp:revision>
  <dcterms:created xsi:type="dcterms:W3CDTF">2013-09-09T13:00:12Z</dcterms:created>
  <dcterms:modified xsi:type="dcterms:W3CDTF">2019-07-31T19:49:00Z</dcterms:modified>
</cp:coreProperties>
</file>