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2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</a:rPr>
              <a:t>STEP 7 – BRINGING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+mn-lt"/>
              </a:rPr>
              <a:t>Getting your app plugged in…</a:t>
            </a:r>
            <a:endParaRPr lang="en-US" kern="12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443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C000"/>
                </a:solidFill>
              </a:rPr>
              <a:t>Step 7  </a:t>
            </a:r>
            <a:r>
              <a:rPr lang="en-GB" sz="4400" dirty="0">
                <a:solidFill>
                  <a:schemeClr val="tx1"/>
                </a:solidFill>
              </a:rPr>
              <a:t>Hooking Into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These are our </a:t>
            </a:r>
            <a:r>
              <a:rPr lang="en-GB" b="1" dirty="0">
                <a:solidFill>
                  <a:srgbClr val="FFC000"/>
                </a:solidFill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 sources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How do we want to get our data?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Where do we want to store our data?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How easy would it be to intercept?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Will our app still load if this data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were unavailable?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Our API will be a </a:t>
            </a:r>
            <a:r>
              <a:rPr lang="en-GB" b="1" dirty="0">
                <a:solidFill>
                  <a:srgbClr val="FFC000"/>
                </a:solidFill>
              </a:rPr>
              <a:t>C# Web API 2.0 </a:t>
            </a:r>
            <a:br>
              <a:rPr lang="en-GB" b="1" dirty="0">
                <a:solidFill>
                  <a:srgbClr val="FFC000"/>
                </a:solidFill>
              </a:rPr>
            </a:br>
            <a:r>
              <a:rPr lang="en-GB" b="1" dirty="0">
                <a:solidFill>
                  <a:srgbClr val="FFC000"/>
                </a:solidFill>
              </a:rPr>
              <a:t>app serving JSON data</a:t>
            </a:r>
          </a:p>
        </p:txBody>
      </p:sp>
      <p:pic>
        <p:nvPicPr>
          <p:cNvPr id="11266" name="Picture 2" descr="Image result for web api architecture">
            <a:extLst>
              <a:ext uri="{FF2B5EF4-FFF2-40B4-BE49-F238E27FC236}">
                <a16:creationId xmlns:a16="http://schemas.microsoft.com/office/drawing/2014/main" id="{5DB15E4A-FD2A-486D-A3EB-436301AB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53" y="2605473"/>
            <a:ext cx="4095270" cy="31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3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59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7 – BRINGING IT ALL TOGETHER</vt:lpstr>
      <vt:lpstr>Step 7  Hooking Into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92</cp:revision>
  <dcterms:created xsi:type="dcterms:W3CDTF">2013-09-09T13:00:12Z</dcterms:created>
  <dcterms:modified xsi:type="dcterms:W3CDTF">2019-07-31T19:52:31Z</dcterms:modified>
</cp:coreProperties>
</file>