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9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8 – TESTING &amp; RELEASE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The really exciting bits…</a:t>
            </a:r>
          </a:p>
        </p:txBody>
      </p:sp>
    </p:spTree>
    <p:extLst>
      <p:ext uri="{BB962C8B-B14F-4D97-AF65-F5344CB8AC3E}">
        <p14:creationId xmlns:p14="http://schemas.microsoft.com/office/powerpoint/2010/main" val="164615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Why is testing important? Users are a pain in the backside!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break</a:t>
            </a:r>
            <a:r>
              <a:rPr lang="en-GB" dirty="0">
                <a:solidFill>
                  <a:schemeClr val="bg1"/>
                </a:solidFill>
              </a:rPr>
              <a:t> what’s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</a:t>
            </a:r>
            <a:r>
              <a:rPr lang="en-GB" dirty="0">
                <a:solidFill>
                  <a:srgbClr val="CACF0B"/>
                </a:solidFill>
              </a:rPr>
              <a:t>ask</a:t>
            </a:r>
            <a:r>
              <a:rPr lang="en-GB" dirty="0">
                <a:solidFill>
                  <a:schemeClr val="bg1"/>
                </a:solidFill>
              </a:rPr>
              <a:t> for what’s not there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use what’s there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something </a:t>
            </a:r>
            <a:r>
              <a:rPr lang="en-GB" dirty="0">
                <a:solidFill>
                  <a:srgbClr val="CACF0B"/>
                </a:solidFill>
              </a:rPr>
              <a:t>completely different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They complain about things you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CACF0B"/>
                </a:solidFill>
              </a:rPr>
              <a:t>never knew existed </a:t>
            </a:r>
            <a:r>
              <a:rPr lang="en-GB" dirty="0">
                <a:solidFill>
                  <a:schemeClr val="bg1"/>
                </a:solidFill>
              </a:rPr>
              <a:t>until they complained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8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Test &amp; Release App Cycle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When it comes to release time you have a few options: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Cloud release </a:t>
            </a:r>
            <a:r>
              <a:rPr lang="en-GB" dirty="0">
                <a:solidFill>
                  <a:schemeClr val="bg1"/>
                </a:solidFill>
              </a:rPr>
              <a:t>(such as Azure, Amazon Web Services etc.)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Web hosting</a:t>
            </a:r>
            <a:r>
              <a:rPr lang="en-GB" dirty="0">
                <a:solidFill>
                  <a:schemeClr val="bg1"/>
                </a:solidFill>
              </a:rPr>
              <a:t> this can be free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paid and offers a whole variety of options to fit most projects and budgets</a:t>
            </a:r>
          </a:p>
          <a:p>
            <a:pPr>
              <a:buSzPct val="90000"/>
            </a:pPr>
            <a:r>
              <a:rPr lang="en-GB" dirty="0">
                <a:solidFill>
                  <a:srgbClr val="CACF0B"/>
                </a:solidFill>
              </a:rPr>
              <a:t>Host from home</a:t>
            </a:r>
            <a:r>
              <a:rPr lang="en-GB" dirty="0">
                <a:solidFill>
                  <a:schemeClr val="bg1"/>
                </a:solidFill>
              </a:rPr>
              <a:t> anyone can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do this with the right settings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 their router, a spare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computer and will work better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with a static IP address from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your internet provider</a:t>
            </a:r>
          </a:p>
          <a:p>
            <a:pPr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0" name="Picture 2" descr="Image result for test and release">
            <a:extLst>
              <a:ext uri="{FF2B5EF4-FFF2-40B4-BE49-F238E27FC236}">
                <a16:creationId xmlns:a16="http://schemas.microsoft.com/office/drawing/2014/main" id="{928EC0FF-286B-49EC-A0B5-8664D1B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6" y="3095202"/>
            <a:ext cx="4296469" cy="21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5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84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8 – TESTING &amp; RELEASE</vt:lpstr>
      <vt:lpstr>Step 8  Test &amp; Release App Cycle</vt:lpstr>
      <vt:lpstr>Step 8  Test &amp; Release App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92</cp:revision>
  <dcterms:created xsi:type="dcterms:W3CDTF">2013-09-09T13:00:12Z</dcterms:created>
  <dcterms:modified xsi:type="dcterms:W3CDTF">2018-12-08T17:29:37Z</dcterms:modified>
</cp:coreProperties>
</file>