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299" r:id="rId3"/>
    <p:sldId id="30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</a:rPr>
              <a:t>STEP </a:t>
            </a:r>
            <a:r>
              <a:rPr lang="en-US" sz="3200" dirty="0">
                <a:solidFill>
                  <a:schemeClr val="tx1"/>
                </a:solidFill>
              </a:rPr>
              <a:t>8</a:t>
            </a:r>
            <a:r>
              <a:rPr lang="en-US" sz="3200" kern="1200" dirty="0">
                <a:solidFill>
                  <a:schemeClr val="tx1"/>
                </a:solidFill>
              </a:rPr>
              <a:t> – TESTING AND RELEASE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+mn-lt"/>
              </a:rPr>
              <a:t>The really exciting bits…</a:t>
            </a:r>
            <a:endParaRPr lang="en-US" kern="1200" dirty="0">
              <a:solidFill>
                <a:srgbClr val="FFC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360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C000"/>
                </a:solidFill>
              </a:rPr>
              <a:t>Step 8  </a:t>
            </a:r>
            <a:r>
              <a:rPr lang="en-GB" sz="4400" dirty="0">
                <a:solidFill>
                  <a:schemeClr val="tx1"/>
                </a:solidFill>
              </a:rPr>
              <a:t>Test &amp; Release App Cycle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Why is testing important? Because users are too…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They </a:t>
            </a:r>
            <a:r>
              <a:rPr lang="en-GB" b="1" dirty="0">
                <a:solidFill>
                  <a:srgbClr val="FFC000"/>
                </a:solidFill>
              </a:rPr>
              <a:t>break</a:t>
            </a:r>
            <a:r>
              <a:rPr lang="en-GB" dirty="0">
                <a:solidFill>
                  <a:schemeClr val="bg1"/>
                </a:solidFill>
              </a:rPr>
              <a:t> what’s there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They </a:t>
            </a:r>
            <a:r>
              <a:rPr lang="en-GB" b="1" dirty="0">
                <a:solidFill>
                  <a:srgbClr val="FFC000"/>
                </a:solidFill>
              </a:rPr>
              <a:t>ask</a:t>
            </a:r>
            <a:r>
              <a:rPr lang="en-GB" dirty="0">
                <a:solidFill>
                  <a:schemeClr val="bg1"/>
                </a:solidFill>
              </a:rPr>
              <a:t> for what’s not there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They use what’s there for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something </a:t>
            </a:r>
            <a:r>
              <a:rPr lang="en-GB" b="1" dirty="0">
                <a:solidFill>
                  <a:srgbClr val="FFC000"/>
                </a:solidFill>
              </a:rPr>
              <a:t>completely different 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They complain about things you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rgbClr val="FFC000"/>
                </a:solidFill>
              </a:rPr>
              <a:t>never knew existed</a:t>
            </a:r>
            <a:r>
              <a:rPr lang="en-GB" dirty="0">
                <a:solidFill>
                  <a:srgbClr val="CACF0B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until they complained</a:t>
            </a:r>
          </a:p>
          <a:p>
            <a:pPr>
              <a:buSzPct val="50000"/>
              <a:buBlip>
                <a:blip r:embed="rId3"/>
              </a:buBlip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2290" name="Picture 2" descr="Image result for test and release">
            <a:extLst>
              <a:ext uri="{FF2B5EF4-FFF2-40B4-BE49-F238E27FC236}">
                <a16:creationId xmlns:a16="http://schemas.microsoft.com/office/drawing/2014/main" id="{928EC0FF-286B-49EC-A0B5-8664D1B1B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6" y="3095202"/>
            <a:ext cx="4296469" cy="212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283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C000"/>
                </a:solidFill>
              </a:rPr>
              <a:t>Step 8  </a:t>
            </a:r>
            <a:r>
              <a:rPr lang="en-GB" sz="4400" dirty="0">
                <a:solidFill>
                  <a:schemeClr val="tx1"/>
                </a:solidFill>
              </a:rPr>
              <a:t>Test &amp; Release App Cycle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When it comes to release time you have a few options: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b="1" dirty="0">
                <a:solidFill>
                  <a:srgbClr val="FFC000"/>
                </a:solidFill>
              </a:rPr>
              <a:t>Cloud release </a:t>
            </a:r>
            <a:r>
              <a:rPr lang="en-GB" dirty="0">
                <a:solidFill>
                  <a:schemeClr val="bg1"/>
                </a:solidFill>
              </a:rPr>
              <a:t>(£££)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b="1" dirty="0">
                <a:solidFill>
                  <a:srgbClr val="FFC000"/>
                </a:solidFill>
              </a:rPr>
              <a:t>Web hosting </a:t>
            </a:r>
            <a:r>
              <a:rPr lang="en-GB" dirty="0">
                <a:solidFill>
                  <a:schemeClr val="bg1"/>
                </a:solidFill>
              </a:rPr>
              <a:t>(££)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b="1" dirty="0">
                <a:solidFill>
                  <a:srgbClr val="FFC000"/>
                </a:solidFill>
              </a:rPr>
              <a:t>Host from home </a:t>
            </a:r>
            <a:r>
              <a:rPr lang="en-GB" dirty="0">
                <a:solidFill>
                  <a:schemeClr val="bg1"/>
                </a:solidFill>
              </a:rPr>
              <a:t>(£)</a:t>
            </a:r>
          </a:p>
          <a:p>
            <a:pPr>
              <a:buSzPct val="50000"/>
              <a:buBlip>
                <a:blip r:embed="rId3"/>
              </a:buBlip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2290" name="Picture 2" descr="Image result for test and release">
            <a:extLst>
              <a:ext uri="{FF2B5EF4-FFF2-40B4-BE49-F238E27FC236}">
                <a16:creationId xmlns:a16="http://schemas.microsoft.com/office/drawing/2014/main" id="{928EC0FF-286B-49EC-A0B5-8664D1B1B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6" y="3095202"/>
            <a:ext cx="4296469" cy="212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558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72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STEP 8 – TESTING AND RELEASE</vt:lpstr>
      <vt:lpstr>Step 8  Test &amp; Release App Cycle</vt:lpstr>
      <vt:lpstr>Step 8  Test &amp; Release App 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91</cp:revision>
  <dcterms:created xsi:type="dcterms:W3CDTF">2013-09-09T13:00:12Z</dcterms:created>
  <dcterms:modified xsi:type="dcterms:W3CDTF">2019-07-31T19:56:16Z</dcterms:modified>
</cp:coreProperties>
</file>