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5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SECTION’S BIG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Take all those resources you made from past lectures and put them all together in one place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Typed document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Notepad application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Online idea board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Notebook or scrapbook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For bonus points, get feed back from at least one person on your idea – ways you can do this are: 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Share it with the rest of the group on our Slack board and swap ideas and critique each others plans 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Or ask a family member or a friend 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Post it on Twitter, Reddit, Facebook etc.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12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Section…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We’re going to be learning all about Ionic and the role it’s going to play in </a:t>
            </a:r>
            <a:r>
              <a:rPr lang="en-GB" sz="2400">
                <a:solidFill>
                  <a:schemeClr val="bg1"/>
                </a:solidFill>
              </a:rPr>
              <a:t>our project…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Image result for ionic">
            <a:extLst>
              <a:ext uri="{FF2B5EF4-FFF2-40B4-BE49-F238E27FC236}">
                <a16:creationId xmlns:a16="http://schemas.microsoft.com/office/drawing/2014/main" id="{29C4D676-839F-49BF-9938-D42CFD50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0" y="1658315"/>
            <a:ext cx="3836915" cy="13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176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BorisBlackBloxx</vt:lpstr>
      <vt:lpstr>Calibri</vt:lpstr>
      <vt:lpstr>Jaapokki</vt:lpstr>
      <vt:lpstr>Springsteel Lig</vt:lpstr>
      <vt:lpstr>Wingdings</vt:lpstr>
      <vt:lpstr>Office Theme</vt:lpstr>
      <vt:lpstr>WHAT DID WE LEARN THIS TIME?</vt:lpstr>
      <vt:lpstr>THIS SECTION’S BIG CHALLENGE!</vt:lpstr>
      <vt:lpstr>Need help?</vt:lpstr>
      <vt:lpstr>Next Section…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91</cp:revision>
  <dcterms:created xsi:type="dcterms:W3CDTF">2013-09-09T13:00:12Z</dcterms:created>
  <dcterms:modified xsi:type="dcterms:W3CDTF">2019-07-31T19:58:04Z</dcterms:modified>
</cp:coreProperties>
</file>