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57" r:id="rId5"/>
    <p:sldId id="276" r:id="rId6"/>
    <p:sldId id="264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0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  <a:latin typeface="Jaapokki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31/07/2019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FFC000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gg/jWGvtnZ" TargetMode="Externa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SAY HELLO TO </a:t>
            </a:r>
            <a:br>
              <a:rPr lang="en-GB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27" y="965198"/>
            <a:ext cx="3225868" cy="4927602"/>
          </a:xfrm>
        </p:spPr>
        <p:txBody>
          <a:bodyPr anchor="ctr">
            <a:normAutofit/>
          </a:bodyPr>
          <a:lstStyle/>
          <a:p>
            <a:pPr algn="r"/>
            <a:r>
              <a:rPr lang="en-GB" b="1" dirty="0">
                <a:solidFill>
                  <a:schemeClr val="accent1"/>
                </a:solidFill>
              </a:rPr>
              <a:t>Liane Stevenson  @webdevelopwolf www.webdevelopwolf.com</a:t>
            </a:r>
          </a:p>
        </p:txBody>
      </p:sp>
      <p:pic>
        <p:nvPicPr>
          <p:cNvPr id="1026" name="Picture 2" descr="Image result for IONIC">
            <a:extLst>
              <a:ext uri="{FF2B5EF4-FFF2-40B4-BE49-F238E27FC236}">
                <a16:creationId xmlns:a16="http://schemas.microsoft.com/office/drawing/2014/main" id="{340256AC-6AA4-4EC1-A9A7-918AA423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91" y="3573882"/>
            <a:ext cx="3437191" cy="11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1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Lets get on the road…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did we do last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681001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in this section?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What Ionic is and does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Build our first Ionic App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How navigation works</a:t>
            </a:r>
          </a:p>
          <a:p>
            <a:pPr>
              <a:buBlip>
                <a:blip r:embed="rId2"/>
              </a:buBlip>
            </a:pPr>
            <a:r>
              <a:rPr lang="en-GB" sz="2400" dirty="0">
                <a:solidFill>
                  <a:schemeClr val="bg1"/>
                </a:solidFill>
              </a:rPr>
              <a:t>Skeleton App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2146">
            <a:off x="7577813" y="3228919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Discord: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6"/>
              </a:rPr>
              <a:t>https://discord.gg/jWGvtnZ</a:t>
            </a:r>
            <a:r>
              <a:rPr lang="en-GB" sz="20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WHY IONIC?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62628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It’s not electric, it’s supercharged!</a:t>
            </a:r>
          </a:p>
        </p:txBody>
      </p:sp>
    </p:spTree>
    <p:extLst>
      <p:ext uri="{BB962C8B-B14F-4D97-AF65-F5344CB8AC3E}">
        <p14:creationId xmlns:p14="http://schemas.microsoft.com/office/powerpoint/2010/main" val="292000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What is Ionic?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3242300"/>
            <a:ext cx="4783428" cy="1806217"/>
          </a:xfrm>
        </p:spPr>
        <p:txBody>
          <a:bodyPr>
            <a:normAutofit fontScale="55000" lnSpcReduction="20000"/>
          </a:bodyPr>
          <a:lstStyle/>
          <a:p>
            <a:pPr marL="0" indent="0">
              <a:buSzPct val="50000"/>
              <a:buNone/>
            </a:pPr>
            <a:r>
              <a:rPr lang="en-GB" sz="5100" dirty="0">
                <a:solidFill>
                  <a:schemeClr val="bg1"/>
                </a:solidFill>
              </a:rPr>
              <a:t>“Ionic is an HTML5 mobile app development framework targeted at building hybrid mobile apps.”</a:t>
            </a:r>
          </a:p>
          <a:p>
            <a:pPr marL="0" indent="0">
              <a:buSzPct val="5000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SzPct val="50000"/>
              <a:buNone/>
            </a:pPr>
            <a:r>
              <a:rPr lang="en-GB" sz="1700" dirty="0">
                <a:solidFill>
                  <a:srgbClr val="FFC000"/>
                </a:solidFill>
              </a:rPr>
              <a:t>From Ionic team’s documentation</a:t>
            </a:r>
          </a:p>
        </p:txBody>
      </p:sp>
      <p:pic>
        <p:nvPicPr>
          <p:cNvPr id="8" name="Picture 2" descr="Image result for IONIC">
            <a:extLst>
              <a:ext uri="{FF2B5EF4-FFF2-40B4-BE49-F238E27FC236}">
                <a16:creationId xmlns:a16="http://schemas.microsoft.com/office/drawing/2014/main" id="{D399A2CC-B323-4878-B459-A0E2ADAF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84" y="3232598"/>
            <a:ext cx="3613224" cy="12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9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Cool, but what’s a hybrid app?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680046" cy="4922905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Before Ionic, we had to build </a:t>
            </a:r>
            <a:r>
              <a:rPr lang="en-GB" sz="2000" dirty="0">
                <a:solidFill>
                  <a:srgbClr val="FFC000"/>
                </a:solidFill>
              </a:rPr>
              <a:t>three apps </a:t>
            </a:r>
            <a:r>
              <a:rPr lang="en-GB" sz="2000" dirty="0">
                <a:solidFill>
                  <a:schemeClr val="bg1"/>
                </a:solidFill>
              </a:rPr>
              <a:t>in </a:t>
            </a:r>
            <a:r>
              <a:rPr lang="en-GB" sz="2000" dirty="0">
                <a:solidFill>
                  <a:srgbClr val="FFC000"/>
                </a:solidFill>
              </a:rPr>
              <a:t>three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>
                <a:solidFill>
                  <a:srgbClr val="FFC000"/>
                </a:solidFill>
              </a:rPr>
              <a:t>languages</a:t>
            </a:r>
            <a:r>
              <a:rPr lang="en-GB" sz="2000" dirty="0">
                <a:solidFill>
                  <a:schemeClr val="bg1"/>
                </a:solidFill>
              </a:rPr>
              <a:t> (Objective C, PHP or C#).</a:t>
            </a:r>
          </a:p>
          <a:p>
            <a:pPr>
              <a:buBlip>
                <a:blip r:embed="rId2"/>
              </a:buBlip>
            </a:pPr>
            <a:r>
              <a:rPr lang="en-GB" sz="2000" dirty="0">
                <a:solidFill>
                  <a:srgbClr val="FFC000"/>
                </a:solidFill>
              </a:rPr>
              <a:t>Cordova</a:t>
            </a:r>
            <a:r>
              <a:rPr lang="en-GB" sz="2000" dirty="0">
                <a:solidFill>
                  <a:schemeClr val="bg1"/>
                </a:solidFill>
              </a:rPr>
              <a:t> creates a bridge between the three platforms using JavaScript, which creates our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hybrid app.</a:t>
            </a:r>
          </a:p>
          <a:p>
            <a:pPr>
              <a:buBlip>
                <a:blip r:embed="rId2"/>
              </a:buBlip>
            </a:pPr>
            <a:r>
              <a:rPr lang="en-GB" sz="2000" dirty="0">
                <a:solidFill>
                  <a:schemeClr val="bg1"/>
                </a:solidFill>
              </a:rPr>
              <a:t>So now we can make </a:t>
            </a:r>
            <a:r>
              <a:rPr lang="en-GB" sz="2000" dirty="0">
                <a:solidFill>
                  <a:srgbClr val="FFC000"/>
                </a:solidFill>
              </a:rPr>
              <a:t>one application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FFC000"/>
                </a:solidFill>
              </a:rPr>
              <a:t>back-end</a:t>
            </a:r>
            <a:r>
              <a:rPr lang="en-GB" sz="2000" dirty="0">
                <a:solidFill>
                  <a:schemeClr val="bg1"/>
                </a:solidFill>
              </a:rPr>
              <a:t>, but we still need three different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apps with </a:t>
            </a:r>
            <a:r>
              <a:rPr lang="en-GB" sz="2000" dirty="0">
                <a:solidFill>
                  <a:srgbClr val="FFC000"/>
                </a:solidFill>
              </a:rPr>
              <a:t>three different looks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marL="0" indent="0">
              <a:buSzPct val="50000"/>
              <a:buNone/>
            </a:pPr>
            <a:endParaRPr lang="en-GB" sz="2000" dirty="0">
              <a:solidFill>
                <a:srgbClr val="17A489"/>
              </a:solidFill>
              <a:latin typeface="BorisBlackBloxx" panose="02000605020000020004" pitchFamily="2" charset="0"/>
            </a:endParaRPr>
          </a:p>
          <a:p>
            <a:pPr lvl="1"/>
            <a:endParaRPr lang="en-GB" dirty="0"/>
          </a:p>
        </p:txBody>
      </p:sp>
      <p:pic>
        <p:nvPicPr>
          <p:cNvPr id="2050" name="Picture 2" descr="Image result for cordova">
            <a:extLst>
              <a:ext uri="{FF2B5EF4-FFF2-40B4-BE49-F238E27FC236}">
                <a16:creationId xmlns:a16="http://schemas.microsoft.com/office/drawing/2014/main" id="{6895C516-0CF7-4D84-8F9B-EF260D40B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78" y="2039737"/>
            <a:ext cx="4374780" cy="19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os logo">
            <a:extLst>
              <a:ext uri="{FF2B5EF4-FFF2-40B4-BE49-F238E27FC236}">
                <a16:creationId xmlns:a16="http://schemas.microsoft.com/office/drawing/2014/main" id="{A9DB7DEA-6810-49D8-991A-E7EE4000D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36" y="3941142"/>
            <a:ext cx="1347366" cy="7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ndroid logo">
            <a:extLst>
              <a:ext uri="{FF2B5EF4-FFF2-40B4-BE49-F238E27FC236}">
                <a16:creationId xmlns:a16="http://schemas.microsoft.com/office/drawing/2014/main" id="{9910F912-5D72-4D7E-A676-23CB4011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77" y="4865140"/>
            <a:ext cx="1945324" cy="4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windows mobile logo">
            <a:extLst>
              <a:ext uri="{FF2B5EF4-FFF2-40B4-BE49-F238E27FC236}">
                <a16:creationId xmlns:a16="http://schemas.microsoft.com/office/drawing/2014/main" id="{28FA0247-BDCA-4118-BBCC-1853FB5D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52" y="5683452"/>
            <a:ext cx="2127161" cy="49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6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400" kern="1200" dirty="0"/>
              <a:t>That’s where Ionic comes in…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Ionic detects the device it’s running on and styles accordingly.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Other Ionic benefits include: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Uses </a:t>
            </a:r>
            <a:r>
              <a:rPr lang="en-GB" dirty="0">
                <a:solidFill>
                  <a:srgbClr val="FFC000"/>
                </a:solidFill>
              </a:rPr>
              <a:t>Angular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rgbClr val="FFC000"/>
                </a:solidFill>
              </a:rPr>
              <a:t>TypeScript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Powerful Navigation Stack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Intelligent Build System</a:t>
            </a:r>
          </a:p>
          <a:p>
            <a:pPr lvl="1"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Unrivalled Performance</a:t>
            </a:r>
          </a:p>
        </p:txBody>
      </p:sp>
      <p:pic>
        <p:nvPicPr>
          <p:cNvPr id="4098" name="Picture 2" descr="Image result for ionic application">
            <a:extLst>
              <a:ext uri="{FF2B5EF4-FFF2-40B4-BE49-F238E27FC236}">
                <a16:creationId xmlns:a16="http://schemas.microsoft.com/office/drawing/2014/main" id="{64B2CFB3-CF3E-445B-8D14-F6598E12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64" y="2682025"/>
            <a:ext cx="481885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9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222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SAY HELLO TO  </vt:lpstr>
      <vt:lpstr>INTRODUCTION</vt:lpstr>
      <vt:lpstr>What did we do last time?</vt:lpstr>
      <vt:lpstr>What are we doing in this section?</vt:lpstr>
      <vt:lpstr>Need help?</vt:lpstr>
      <vt:lpstr>WHY IONIC?</vt:lpstr>
      <vt:lpstr>What is Ionic?</vt:lpstr>
      <vt:lpstr>Cool, but what’s a hybrid app?</vt:lpstr>
      <vt:lpstr>That’s where Ionic comes 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107</cp:revision>
  <dcterms:created xsi:type="dcterms:W3CDTF">2013-09-09T13:00:12Z</dcterms:created>
  <dcterms:modified xsi:type="dcterms:W3CDTF">2019-07-31T20:04:47Z</dcterms:modified>
</cp:coreProperties>
</file>