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6" r:id="rId3"/>
    <p:sldId id="307" r:id="rId4"/>
    <p:sldId id="308" r:id="rId5"/>
    <p:sldId id="309" r:id="rId6"/>
    <p:sldId id="310" r:id="rId7"/>
    <p:sldId id="312" r:id="rId8"/>
    <p:sldId id="302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FFC000"/>
                </a:solidFill>
                <a:latin typeface="Jaapokki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25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82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130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6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585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299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47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  <a:latin typeface="Jaapokki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006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950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56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FFC000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40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>
              <a:lumMod val="75000"/>
            </a:schemeClr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94652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Bring your map and be prepared to ask for directions!</a:t>
            </a:r>
          </a:p>
        </p:txBody>
      </p:sp>
    </p:spTree>
    <p:extLst>
      <p:ext uri="{BB962C8B-B14F-4D97-AF65-F5344CB8AC3E}">
        <p14:creationId xmlns:p14="http://schemas.microsoft.com/office/powerpoint/2010/main" val="3677734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/>
              <a:t>The Navigation Stack</a:t>
            </a:r>
            <a:endParaRPr lang="en-US" sz="36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Ionic is creating a </a:t>
            </a:r>
            <a:r>
              <a:rPr lang="en-GB" dirty="0">
                <a:solidFill>
                  <a:srgbClr val="FFC000"/>
                </a:solidFill>
              </a:rPr>
              <a:t>stack</a:t>
            </a:r>
            <a:r>
              <a:rPr lang="en-GB" dirty="0">
                <a:solidFill>
                  <a:schemeClr val="bg1"/>
                </a:solidFill>
              </a:rPr>
              <a:t> of pages as we move around the app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Newly opened pages get </a:t>
            </a:r>
            <a:r>
              <a:rPr lang="en-GB" dirty="0">
                <a:solidFill>
                  <a:srgbClr val="FFC000"/>
                </a:solidFill>
              </a:rPr>
              <a:t>pushed</a:t>
            </a:r>
            <a:r>
              <a:rPr lang="en-GB" dirty="0">
                <a:solidFill>
                  <a:schemeClr val="bg1"/>
                </a:solidFill>
              </a:rPr>
              <a:t> onto the stack 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When we hit the back button,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last page is </a:t>
            </a:r>
            <a:r>
              <a:rPr lang="en-GB" dirty="0">
                <a:solidFill>
                  <a:srgbClr val="FFC000"/>
                </a:solidFill>
              </a:rPr>
              <a:t>popped</a:t>
            </a:r>
            <a:r>
              <a:rPr lang="en-GB" dirty="0">
                <a:solidFill>
                  <a:schemeClr val="bg1"/>
                </a:solidFill>
              </a:rPr>
              <a:t> off the stack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Ionic does support more than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one stack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stack icon png">
            <a:extLst>
              <a:ext uri="{FF2B5EF4-FFF2-40B4-BE49-F238E27FC236}">
                <a16:creationId xmlns:a16="http://schemas.microsoft.com/office/drawing/2014/main" id="{A4E4C7DC-40F2-46EC-80DC-DFD28A9A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41" y="2732915"/>
            <a:ext cx="2852670" cy="285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08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/>
              <a:t>Creating an app skeleton</a:t>
            </a:r>
            <a:endParaRPr lang="en-US" sz="36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We can now build a ‘skeleton’ app so we can see how we will navigate around. First of all we need some pages. 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rgbClr val="FFC000"/>
                </a:solidFill>
                <a:latin typeface="Jaapokki" panose="00000500000000000000" pitchFamily="50" charset="0"/>
              </a:rPr>
              <a:t>Ionic generate page [name] –no-module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0070C0"/>
              </a:solidFill>
              <a:latin typeface="BorisBlackBloxx" panose="02000605020000020004" pitchFamily="2" charset="0"/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We do this for each page we want to create in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our application and add tell Ionic that they are 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there. </a:t>
            </a:r>
            <a:br>
              <a:rPr lang="en-GB" sz="2000" dirty="0">
                <a:solidFill>
                  <a:schemeClr val="bg1"/>
                </a:solidFill>
              </a:rPr>
            </a:b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Finally we’ll put some links in…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B710027A-2D70-4F03-8E02-F71E685DC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37647" y1="41481" x2="37647" y2="41481"/>
                        <a14:foregroundMark x1="63235" y1="11481" x2="63235" y2="11481"/>
                        <a14:foregroundMark x1="52059" y1="20000" x2="52059" y2="20000"/>
                        <a14:foregroundMark x1="41176" y1="38519" x2="41176" y2="38519"/>
                        <a14:foregroundMark x1="29412" y1="44444" x2="29412" y2="44444"/>
                        <a14:foregroundMark x1="48824" y1="57778" x2="48824" y2="57778"/>
                        <a14:foregroundMark x1="45000" y1="42593" x2="45000" y2="42593"/>
                        <a14:foregroundMark x1="48529" y1="49259" x2="48529" y2="49259"/>
                        <a14:foregroundMark x1="49118" y1="51481" x2="49118" y2="51481"/>
                        <a14:foregroundMark x1="42941" y1="61111" x2="42941" y2="61111"/>
                        <a14:foregroundMark x1="61765" y1="66296" x2="61765" y2="66296"/>
                        <a14:foregroundMark x1="63824" y1="71481" x2="63824" y2="71481"/>
                        <a14:foregroundMark x1="62647" y1="77778" x2="62647" y2="77778"/>
                        <a14:foregroundMark x1="35000" y1="72963" x2="35000" y2="72963"/>
                        <a14:foregroundMark x1="36765" y1="78889" x2="36765" y2="78889"/>
                        <a14:foregroundMark x1="37647" y1="93333" x2="37647" y2="93333"/>
                        <a14:foregroundMark x1="29412" y1="94074" x2="29412" y2="94074"/>
                        <a14:foregroundMark x1="32059" y1="93704" x2="32059" y2="93704"/>
                        <a14:foregroundMark x1="31765" y1="96296" x2="31765" y2="96296"/>
                        <a14:foregroundMark x1="29706" y1="96296" x2="29706" y2="96296"/>
                        <a14:foregroundMark x1="61765" y1="91481" x2="61765" y2="91481"/>
                        <a14:foregroundMark x1="66176" y1="93704" x2="66176" y2="93704"/>
                        <a14:foregroundMark x1="65882" y1="95556" x2="65882" y2="95926"/>
                        <a14:foregroundMark x1="69412" y1="95556" x2="69412" y2="95556"/>
                        <a14:foregroundMark x1="68824" y1="97037" x2="68824" y2="97037"/>
                        <a14:foregroundMark x1="67353" y1="8889" x2="67353" y2="8889"/>
                        <a14:foregroundMark x1="41176" y1="33704" x2="41176" y2="33704"/>
                        <a14:foregroundMark x1="43529" y1="32593" x2="43529" y2="32593"/>
                        <a14:foregroundMark x1="44118" y1="34074" x2="44118" y2="34074"/>
                        <a14:foregroundMark x1="44706" y1="35926" x2="44706" y2="35926"/>
                        <a14:foregroundMark x1="46765" y1="35926" x2="46765" y2="35926"/>
                        <a14:foregroundMark x1="47353" y1="30741" x2="47353" y2="30741"/>
                        <a14:foregroundMark x1="48529" y1="33333" x2="48529" y2="33333"/>
                        <a14:foregroundMark x1="68235" y1="4815" x2="68235" y2="4815"/>
                        <a14:foregroundMark x1="70000" y1="7778" x2="70000" y2="7778"/>
                        <a14:foregroundMark x1="68529" y1="11111" x2="68529" y2="11111"/>
                        <a14:foregroundMark x1="70588" y1="9630" x2="70588" y2="9630"/>
                        <a14:foregroundMark x1="70588" y1="3333" x2="70588" y2="3333"/>
                        <a14:foregroundMark x1="72353" y1="1481" x2="72353" y2="1481"/>
                        <a14:foregroundMark x1="73235" y1="3333" x2="73235" y2="3333"/>
                        <a14:foregroundMark x1="73529" y1="3704" x2="73529" y2="3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12" y="2343953"/>
            <a:ext cx="4362599" cy="3464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98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/>
              <a:t>Using The Navigation Stack</a:t>
            </a:r>
            <a:endParaRPr lang="en-US" sz="36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We add and remove items to and from the navigation stack with the help of the </a:t>
            </a:r>
            <a:r>
              <a:rPr lang="en-GB" dirty="0">
                <a:solidFill>
                  <a:srgbClr val="FFC000"/>
                </a:solidFill>
              </a:rPr>
              <a:t>NavController</a:t>
            </a:r>
            <a:r>
              <a:rPr lang="en-GB" dirty="0">
                <a:solidFill>
                  <a:schemeClr val="bg1"/>
                </a:solidFill>
              </a:rPr>
              <a:t>. 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This is pre-imported into pages generated in Ionic using the CLI.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We create our own instance of the NavController and </a:t>
            </a:r>
            <a:r>
              <a:rPr lang="en-GB" dirty="0">
                <a:solidFill>
                  <a:srgbClr val="FFC000"/>
                </a:solidFill>
              </a:rPr>
              <a:t>push</a:t>
            </a:r>
            <a:r>
              <a:rPr lang="en-GB" dirty="0">
                <a:solidFill>
                  <a:schemeClr val="bg1"/>
                </a:solidFill>
              </a:rPr>
              <a:t> the page we want to navigate to onto the stack,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like so… 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We already have a back button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that returns us to the home page.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To mimic this behaviour we can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pop</a:t>
            </a:r>
            <a:r>
              <a:rPr lang="en-GB" dirty="0">
                <a:solidFill>
                  <a:schemeClr val="bg1"/>
                </a:solidFill>
              </a:rPr>
              <a:t> the current page off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stack like how we pushed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page onto the stack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stack icon png">
            <a:extLst>
              <a:ext uri="{FF2B5EF4-FFF2-40B4-BE49-F238E27FC236}">
                <a16:creationId xmlns:a16="http://schemas.microsoft.com/office/drawing/2014/main" id="{A4E4C7DC-40F2-46EC-80DC-DFD28A9A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41" y="2732915"/>
            <a:ext cx="2852670" cy="285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04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Navigation Types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Two types of navigation in Ionic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Side Menu </a:t>
            </a:r>
            <a:r>
              <a:rPr lang="en-GB" sz="1800" b="1" dirty="0">
                <a:solidFill>
                  <a:srgbClr val="FFC000"/>
                </a:solidFill>
              </a:rPr>
              <a:t>$ ionic start myApp sidemenu</a:t>
            </a:r>
            <a:endParaRPr lang="en-GB" sz="1800" dirty="0">
              <a:solidFill>
                <a:srgbClr val="FFC000"/>
              </a:solidFill>
            </a:endParaRP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Tabs </a:t>
            </a:r>
            <a:r>
              <a:rPr lang="en-GB" sz="1800" b="1" dirty="0">
                <a:solidFill>
                  <a:srgbClr val="FFC000"/>
                </a:solidFill>
              </a:rPr>
              <a:t>$ ionic start myApp tabs</a:t>
            </a:r>
            <a:endParaRPr lang="en-GB" sz="1800" dirty="0">
              <a:solidFill>
                <a:srgbClr val="FFC000"/>
              </a:solidFill>
            </a:endParaRP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For usability reasons it’s best to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choose just one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Which one is right for your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app?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onic side menu">
            <a:extLst>
              <a:ext uri="{FF2B5EF4-FFF2-40B4-BE49-F238E27FC236}">
                <a16:creationId xmlns:a16="http://schemas.microsoft.com/office/drawing/2014/main" id="{2E4CD21A-6802-4782-96C4-51C1A288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76" y="2055813"/>
            <a:ext cx="1611272" cy="28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onic tab menu">
            <a:extLst>
              <a:ext uri="{FF2B5EF4-FFF2-40B4-BE49-F238E27FC236}">
                <a16:creationId xmlns:a16="http://schemas.microsoft.com/office/drawing/2014/main" id="{4DC762C8-2768-4F8E-8BF6-85F2C106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921" y="3770250"/>
            <a:ext cx="1678665" cy="247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44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Navigation Types </a:t>
            </a:r>
            <a:r>
              <a:rPr lang="en-GB" sz="3600" kern="1200" dirty="0">
                <a:solidFill>
                  <a:srgbClr val="262626"/>
                </a:solidFill>
              </a:rPr>
              <a:t>Tabs</a:t>
            </a:r>
            <a:endParaRPr lang="en-US" sz="3600" kern="12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Tabs give the user a very familiar user experience first adopted by Apple iPhone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The example to the right simply use’s the device camera to read a code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We want this app to feel like an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extension or feature of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device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C029722-5F27-4336-9078-6E8725887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25" t="15119" r="51163" b="22976"/>
          <a:stretch/>
        </p:blipFill>
        <p:spPr>
          <a:xfrm>
            <a:off x="8445702" y="2055813"/>
            <a:ext cx="2375809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03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Build a side menu navigation that links to all of the pages you have created</a:t>
            </a:r>
          </a:p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For bonus points, expand your application:</a:t>
            </a:r>
          </a:p>
          <a:p>
            <a:pPr lvl="1">
              <a:buBlip>
                <a:blip r:embed="rId2"/>
              </a:buBlip>
            </a:pPr>
            <a:r>
              <a:rPr lang="en-GB" sz="1600" dirty="0">
                <a:solidFill>
                  <a:schemeClr val="bg1"/>
                </a:solidFill>
              </a:rPr>
              <a:t>Create a new page</a:t>
            </a:r>
          </a:p>
          <a:p>
            <a:pPr lvl="1">
              <a:buBlip>
                <a:blip r:embed="rId2"/>
              </a:buBlip>
            </a:pPr>
            <a:r>
              <a:rPr lang="en-GB" sz="1600" dirty="0">
                <a:solidFill>
                  <a:schemeClr val="bg1"/>
                </a:solidFill>
              </a:rPr>
              <a:t>Declare this page in the app config</a:t>
            </a:r>
          </a:p>
          <a:p>
            <a:pPr lvl="1">
              <a:buBlip>
                <a:blip r:embed="rId2"/>
              </a:buBlip>
            </a:pPr>
            <a:r>
              <a:rPr lang="en-GB" sz="1600" dirty="0">
                <a:solidFill>
                  <a:schemeClr val="bg1"/>
                </a:solidFill>
              </a:rPr>
              <a:t>Link to it from your menu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Navigation For Our Delivery App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We have a lot of pages to navigate with our Delivery App, so we put our links in a side menu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We can customise our menu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Let’s take a look at how we’d do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this in our app…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4781CF-8EED-40DC-B70A-8C74F42AD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55" t="15357" r="51303" b="24667"/>
          <a:stretch/>
        </p:blipFill>
        <p:spPr>
          <a:xfrm>
            <a:off x="8453867" y="2217760"/>
            <a:ext cx="2367644" cy="41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92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298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1_Office Theme</vt:lpstr>
      <vt:lpstr>NAVIGATION</vt:lpstr>
      <vt:lpstr>The Navigation Stack</vt:lpstr>
      <vt:lpstr>Creating an app skeleton</vt:lpstr>
      <vt:lpstr>Using The Navigation Stack</vt:lpstr>
      <vt:lpstr>Navigation Types</vt:lpstr>
      <vt:lpstr>Navigation Types Tabs</vt:lpstr>
      <vt:lpstr>CHALLENGE TIME!</vt:lpstr>
      <vt:lpstr>Navigation For Our Delivery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108</cp:revision>
  <dcterms:created xsi:type="dcterms:W3CDTF">2013-09-09T13:00:12Z</dcterms:created>
  <dcterms:modified xsi:type="dcterms:W3CDTF">2019-07-31T20:11:31Z</dcterms:modified>
</cp:coreProperties>
</file>