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4" r:id="rId4"/>
    <p:sldId id="315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3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6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39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9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297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206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688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80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38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08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4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ionicframework.com/docs/components/#overview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components/#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UNLOCKING IONIC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Ink Free" panose="03080402000500000000" pitchFamily="66" charset="0"/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pandora’s box of awesome, powerful components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kern="1200" dirty="0">
                <a:solidFill>
                  <a:srgbClr val="FFC000"/>
                </a:solidFill>
              </a:rPr>
              <a:t>Whoa Li, Slow Down! What’s A Component? </a:t>
            </a:r>
            <a:endParaRPr lang="en-US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587" y="2658973"/>
            <a:ext cx="4746170" cy="2799669"/>
          </a:xfrm>
        </p:spPr>
        <p:txBody>
          <a:bodyPr>
            <a:normAutofit/>
          </a:bodyPr>
          <a:lstStyle/>
          <a:p>
            <a:pPr marL="0" indent="0" algn="just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“Ionic apps are made of high-level building blocks called components. Components allow you to quickly construct an interface for your app. Ionic comes with a number of components, including modals, popups, and cards. Check out the examples below to see what each component looks like and to learn how to use each one. ”</a:t>
            </a:r>
          </a:p>
          <a:p>
            <a:pPr marL="0" indent="0" algn="r">
              <a:buSzPct val="50000"/>
              <a:buNone/>
            </a:pPr>
            <a:r>
              <a:rPr lang="en-GB" sz="1400" dirty="0">
                <a:solidFill>
                  <a:schemeClr val="bg1"/>
                </a:solidFill>
              </a:rPr>
              <a:t>From </a:t>
            </a:r>
            <a:r>
              <a:rPr lang="en-GB" sz="14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Ionics Online Documentation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ionic components">
            <a:extLst>
              <a:ext uri="{FF2B5EF4-FFF2-40B4-BE49-F238E27FC236}">
                <a16:creationId xmlns:a16="http://schemas.microsoft.com/office/drawing/2014/main" id="{AAFCB3C8-1AFA-4FC2-8BF7-D48C968F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83" y="2658973"/>
            <a:ext cx="4454557" cy="3344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27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A Small Disclaimer…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There are </a:t>
            </a:r>
            <a:r>
              <a:rPr lang="en-GB" dirty="0">
                <a:solidFill>
                  <a:srgbClr val="FFC000"/>
                </a:solidFill>
              </a:rPr>
              <a:t>20+</a:t>
            </a:r>
            <a:r>
              <a:rPr lang="en-GB" dirty="0">
                <a:solidFill>
                  <a:schemeClr val="bg1"/>
                </a:solidFill>
              </a:rPr>
              <a:t> components in Ionic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And more can added using plug-ins 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can’t cover them all in depth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We’ll cover as many as possible,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but we’ll be covering them in 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fly-by fashion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You can learn more about components in the </a:t>
            </a:r>
            <a:r>
              <a:rPr lang="en-GB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 Documentation</a:t>
            </a:r>
            <a:endParaRPr lang="en-GB" dirty="0">
              <a:solidFill>
                <a:srgbClr val="FFC000"/>
              </a:solidFill>
            </a:endParaRP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Take a look at the features you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find interesting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BF27141-F726-4515-82F9-2F112F7CE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1" r="1047"/>
          <a:stretch/>
        </p:blipFill>
        <p:spPr>
          <a:xfrm>
            <a:off x="7399176" y="3016251"/>
            <a:ext cx="4617620" cy="24982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92392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Take a look at the Ionic Documentation and start to think about the tools you could use in your own mobile app.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Make a list of these components that would suit your mobile app.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Share the list with us on Discord!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159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BorisBlackBloxx</vt:lpstr>
      <vt:lpstr>Calibri</vt:lpstr>
      <vt:lpstr>Calibri Light</vt:lpstr>
      <vt:lpstr>Ink Free</vt:lpstr>
      <vt:lpstr>Jaapokki</vt:lpstr>
      <vt:lpstr>Springsteel Lig</vt:lpstr>
      <vt:lpstr>Wingdings</vt:lpstr>
      <vt:lpstr>Office Theme</vt:lpstr>
      <vt:lpstr>1_Office Theme</vt:lpstr>
      <vt:lpstr>UNLOCKING IONIC</vt:lpstr>
      <vt:lpstr>Whoa Li, Slow Down! What’s A Component? </vt:lpstr>
      <vt:lpstr>A Small Disclaimer…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121</cp:revision>
  <dcterms:created xsi:type="dcterms:W3CDTF">2013-09-09T13:00:12Z</dcterms:created>
  <dcterms:modified xsi:type="dcterms:W3CDTF">2019-07-31T20:14:00Z</dcterms:modified>
</cp:coreProperties>
</file>