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6" r:id="rId4"/>
    <p:sldId id="3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17A489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0" y="468765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05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3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72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428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649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14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96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940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64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96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>
              <a:lumMod val="75000"/>
            </a:schemeClr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4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ionicframework.com/docs/components/#list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LOVELY LISTS</a:t>
            </a:r>
            <a:endParaRPr lang="en-US" sz="48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 most commonly used component in Ionic…</a:t>
            </a:r>
          </a:p>
        </p:txBody>
      </p:sp>
    </p:spTree>
    <p:extLst>
      <p:ext uri="{BB962C8B-B14F-4D97-AF65-F5344CB8AC3E}">
        <p14:creationId xmlns:p14="http://schemas.microsoft.com/office/powerpoint/2010/main" val="92927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kern="1200" dirty="0">
                <a:solidFill>
                  <a:srgbClr val="FFC000"/>
                </a:solidFill>
              </a:rPr>
              <a:t>Lovely Lists</a:t>
            </a:r>
            <a:endParaRPr lang="en-US" sz="36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1190626"/>
          </a:xfrm>
        </p:spPr>
        <p:txBody>
          <a:bodyPr>
            <a:normAutofit fontScale="92500" lnSpcReduction="10000"/>
          </a:bodyPr>
          <a:lstStyle/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Let’s see one of the most commonly used components in Ionic…lists</a:t>
            </a:r>
          </a:p>
          <a:p>
            <a:pPr marL="0" indent="0">
              <a:buSzPct val="50000"/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3EDC1-2BE5-412D-8B3D-C073D9AF9F28}"/>
              </a:ext>
            </a:extLst>
          </p:cNvPr>
          <p:cNvCxnSpPr>
            <a:cxnSpLocks/>
          </p:cNvCxnSpPr>
          <p:nvPr/>
        </p:nvCxnSpPr>
        <p:spPr>
          <a:xfrm>
            <a:off x="8806461" y="33996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B7BD690-F062-49FD-9568-3784563F7B7B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50000"/>
              <a:buFontTx/>
              <a:buBlip>
                <a:blip r:embed="rId3"/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468B65-06A6-4C8B-AAAF-297936F60ECA}"/>
              </a:ext>
            </a:extLst>
          </p:cNvPr>
          <p:cNvSpPr txBox="1">
            <a:spLocks/>
          </p:cNvSpPr>
          <p:nvPr/>
        </p:nvSpPr>
        <p:spPr>
          <a:xfrm>
            <a:off x="838200" y="2637063"/>
            <a:ext cx="5872993" cy="385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Springsteel Lig" panose="020B0304040507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Used to display rows of information, such as a contact list, playlist, or menu.</a:t>
            </a:r>
          </a:p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Look and feel of these lists is familiar to most smart phone users</a:t>
            </a:r>
          </a:p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There are many </a:t>
            </a:r>
            <a:r>
              <a:rPr lang="en-GB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 of lists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>
              <a:buSzPct val="90000"/>
              <a:buBlip>
                <a:blip r:embed="rId4"/>
              </a:buBlip>
            </a:pPr>
            <a:r>
              <a:rPr lang="en-GB" dirty="0">
                <a:solidFill>
                  <a:schemeClr val="bg1"/>
                </a:solidFill>
              </a:rPr>
              <a:t>Let’s add these to our app to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display our past deliveries…</a:t>
            </a:r>
          </a:p>
          <a:p>
            <a:pPr>
              <a:buSzPct val="50000"/>
              <a:buBlip>
                <a:blip r:embed="rId3"/>
              </a:buBlip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AB5EE-3A69-45D6-BF74-17185A1FBB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816" t="18078" r="2710" b="27215"/>
          <a:stretch/>
        </p:blipFill>
        <p:spPr>
          <a:xfrm>
            <a:off x="7598709" y="1828800"/>
            <a:ext cx="19431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6C8E4-4947-44AC-82DF-2D1DC56BB8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874" t="18333" r="3343" b="27738"/>
          <a:stretch/>
        </p:blipFill>
        <p:spPr>
          <a:xfrm>
            <a:off x="8831354" y="2571749"/>
            <a:ext cx="1819975" cy="3063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56519F-300B-4E63-8763-ED8A996D6F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734" t="18095" r="2652" b="27620"/>
          <a:stretch/>
        </p:blipFill>
        <p:spPr>
          <a:xfrm>
            <a:off x="9810171" y="3381376"/>
            <a:ext cx="2022680" cy="32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35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CHALLENGE TIME!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Take a look at the Ionic Docs and pick a list that will suit your mobile app.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Add this list to your mobile app in a fitting place.</a:t>
            </a:r>
          </a:p>
          <a:p>
            <a:pPr>
              <a:buSzPct val="90000"/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Share a screenshot on our Discord Community!</a:t>
            </a: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7018</TotalTime>
  <Words>111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1_Office Theme</vt:lpstr>
      <vt:lpstr>LOVELY LISTS</vt:lpstr>
      <vt:lpstr>Lovely Lists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121</cp:revision>
  <dcterms:created xsi:type="dcterms:W3CDTF">2013-09-09T13:00:12Z</dcterms:created>
  <dcterms:modified xsi:type="dcterms:W3CDTF">2019-07-31T20:16:01Z</dcterms:modified>
</cp:coreProperties>
</file>