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7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1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91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2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0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4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438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62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ionicframework.com/docs/components/#button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BRILLIANT BUTTONS 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Little launch pads that make awesome-ness happen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Brilliant Buttons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 fontScale="850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If lists are the most popular component in Ionic, then buttons are a very close second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Buttons are an essential way to interact with and navigate through an app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Buttons can be whatever you need them to be. We can have unique looks and styles or stick with a very familiar format, but their main function is to push and pop pages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on and off our navigation stack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Here’s some of the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cool things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we can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do with buttons 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Let’s add a button to our app that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tells the user that they are being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directed to the Past Deliveries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screen…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C0CAC-A53B-4201-99FC-794D054CA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04" t="18333" r="2792" b="27262"/>
          <a:stretch/>
        </p:blipFill>
        <p:spPr>
          <a:xfrm>
            <a:off x="8551839" y="2294165"/>
            <a:ext cx="2269672" cy="37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Check out all the cool types of buttons you can make using the Ionic Documentation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Add two or three different types of buttons that suit your app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116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BRILLIANT BUTTONS </vt:lpstr>
      <vt:lpstr>Brilliant Buttons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122</cp:revision>
  <dcterms:created xsi:type="dcterms:W3CDTF">2013-09-09T13:00:12Z</dcterms:created>
  <dcterms:modified xsi:type="dcterms:W3CDTF">2019-07-31T20:17:15Z</dcterms:modified>
</cp:coreProperties>
</file>