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7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1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5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91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2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0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14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438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78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810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62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8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6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ionicframework.com/docs/api/card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CRACKING CARDS</a:t>
            </a:r>
            <a:endParaRPr lang="en-US" sz="48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three course meal of the component world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Cracking Cards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1190626"/>
          </a:xfrm>
        </p:spPr>
        <p:txBody>
          <a:bodyPr>
            <a:normAutofit fontScale="85000" lnSpcReduction="10000"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Maybe not the most popular component in Ionic, but definitely one of the most useful!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Cards help to </a:t>
            </a:r>
            <a:r>
              <a:rPr lang="en-GB" dirty="0">
                <a:solidFill>
                  <a:srgbClr val="FFC000"/>
                </a:solidFill>
                <a:latin typeface="Springsteel Lig" panose="020B0304040507060003"/>
                <a:ea typeface="+mj-ea"/>
                <a:cs typeface="+mj-cs"/>
              </a:rPr>
              <a:t>organise</a:t>
            </a:r>
            <a:r>
              <a:rPr lang="en-GB" dirty="0">
                <a:solidFill>
                  <a:schemeClr val="bg1"/>
                </a:solidFill>
              </a:rPr>
              <a:t> content</a:t>
            </a: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Cards can be used as single components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or are presented with headers, content and footers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Here’s how </a:t>
            </a:r>
            <a:r>
              <a:rPr lang="en-GB" dirty="0">
                <a:solidFill>
                  <a:prstClr val="white"/>
                </a:solidFill>
              </a:rPr>
              <a:t>neat we can </a:t>
            </a:r>
            <a:r>
              <a:rPr kumimoji="0" lang="en-GB" sz="2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make things look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with cards </a:t>
            </a: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Let’s add a </a:t>
            </a:r>
            <a:r>
              <a:rPr lang="en-GB" dirty="0">
                <a:solidFill>
                  <a:prstClr val="white"/>
                </a:solidFill>
              </a:rPr>
              <a:t>few cards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to our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app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that gives us more info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on Past and Current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deliveries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F730C-4D96-4011-91A6-7281FCA340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583" t="29977" r="16119" b="26962"/>
          <a:stretch/>
        </p:blipFill>
        <p:spPr>
          <a:xfrm>
            <a:off x="8570259" y="2654779"/>
            <a:ext cx="1917812" cy="29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Add a few cards to your mobile app and play with the styling a little 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 shot on our Discord Community!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95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CRACKING CARDS</vt:lpstr>
      <vt:lpstr>Cracking Cards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125</cp:revision>
  <dcterms:created xsi:type="dcterms:W3CDTF">2013-09-09T13:00:12Z</dcterms:created>
  <dcterms:modified xsi:type="dcterms:W3CDTF">2019-07-31T20:19:16Z</dcterms:modified>
</cp:coreProperties>
</file>