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7" r:id="rId4"/>
    <p:sldId id="318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1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91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2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0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4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438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62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onicframework.com/docs/api/alert-controller" TargetMode="External"/><Relationship Id="rId5" Type="http://schemas.openxmlformats.org/officeDocument/2006/relationships/hyperlink" Target="https://ionicframework.com/docs/api/aler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AWESOME ALERTS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basic JavaScript alert just hit puberty…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Awesome Alerts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The Alert is quite possibly one of the most used (and abused) features of old school JavaScript.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An alert can either </a:t>
            </a:r>
            <a:r>
              <a:rPr lang="en-GB" dirty="0">
                <a:solidFill>
                  <a:srgbClr val="FFC000"/>
                </a:solidFill>
                <a:latin typeface="Springsteel Lig" panose="020B0304040507060003"/>
                <a:ea typeface="+mj-ea"/>
                <a:cs typeface="+mj-cs"/>
              </a:rPr>
              <a:t>present or collect</a:t>
            </a:r>
            <a:r>
              <a:rPr lang="en-GB" dirty="0">
                <a:solidFill>
                  <a:schemeClr val="bg1"/>
                </a:solidFill>
              </a:rPr>
              <a:t> vital user information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Alerts will display above all other content on a transparent,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dark background.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Each alert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requires content, but can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be enhanced with a</a:t>
            </a:r>
            <a:r>
              <a:rPr lang="en-GB" dirty="0">
                <a:solidFill>
                  <a:prstClr val="white"/>
                </a:solidFill>
              </a:rPr>
              <a:t> </a:t>
            </a:r>
            <a:r>
              <a:rPr kumimoji="0" lang="en-GB" sz="2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heading, subheading and/or</a:t>
            </a:r>
            <a:r>
              <a:rPr kumimoji="0" lang="en-GB" sz="2800" b="0" i="0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message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. </a:t>
            </a: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However, before we can see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our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alert in action we need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an 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 controller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0DCAC-8A46-4879-BDBE-8A449C89EE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208" t="19705" r="14743" b="14337"/>
          <a:stretch/>
        </p:blipFill>
        <p:spPr>
          <a:xfrm>
            <a:off x="8763674" y="2012620"/>
            <a:ext cx="2241494" cy="45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Alert Controllers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012620"/>
            <a:ext cx="5872993" cy="4480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Alerts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are 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dynamically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generated using JavaScript and TypeScript.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We want to control </a:t>
            </a:r>
            <a:r>
              <a:rPr lang="en-GB" dirty="0">
                <a:solidFill>
                  <a:srgbClr val="FFC000"/>
                </a:solidFill>
              </a:rPr>
              <a:t>when</a:t>
            </a:r>
            <a:r>
              <a:rPr lang="en-GB" dirty="0">
                <a:solidFill>
                  <a:prstClr val="white"/>
                </a:solidFill>
              </a:rPr>
              <a:t> they are displayed and even </a:t>
            </a:r>
            <a:r>
              <a:rPr lang="en-GB" dirty="0">
                <a:solidFill>
                  <a:srgbClr val="FFC000"/>
                </a:solidFill>
              </a:rPr>
              <a:t>how</a:t>
            </a:r>
            <a:r>
              <a:rPr lang="en-GB" dirty="0">
                <a:solidFill>
                  <a:prstClr val="white"/>
                </a:solidFill>
              </a:rPr>
              <a:t> they are displayed.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The Alert Controller manages this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using a set of pre-defined ‘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functions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’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lang="en-GB" baseline="0" dirty="0">
                <a:solidFill>
                  <a:prstClr val="white"/>
                </a:solidFill>
              </a:rPr>
              <a:t>For our delivery app,</a:t>
            </a:r>
            <a:r>
              <a:rPr lang="en-GB" dirty="0">
                <a:solidFill>
                  <a:prstClr val="white"/>
                </a:solidFill>
              </a:rPr>
              <a:t> we are going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to look at how to show a simple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text alert using the </a:t>
            </a:r>
            <a:r>
              <a:rPr lang="en-GB" dirty="0">
                <a:solidFill>
                  <a:srgbClr val="FFC000"/>
                </a:solidFill>
              </a:rPr>
              <a:t>presentAlert()</a:t>
            </a:r>
            <a:r>
              <a:rPr lang="en-GB" dirty="0">
                <a:solidFill>
                  <a:prstClr val="white"/>
                </a:solidFill>
              </a:rPr>
              <a:t> function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For this we need to take a closer </a:t>
            </a:r>
            <a:b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look at the TypeScript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part of our </a:t>
            </a:r>
            <a:b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component…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0DCAC-8A46-4879-BDBE-8A449C89E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08" t="19705" r="14743" b="14337"/>
          <a:stretch/>
        </p:blipFill>
        <p:spPr>
          <a:xfrm>
            <a:off x="8763674" y="2012620"/>
            <a:ext cx="2241494" cy="45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8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Create a basic text alert for your mobile application in an appropriate place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 bonus points, modify the alert to not only show information, but also collect it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136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AWESOME ALERTS</vt:lpstr>
      <vt:lpstr>Awesome Alerts</vt:lpstr>
      <vt:lpstr>Alert Controllers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127</cp:revision>
  <dcterms:created xsi:type="dcterms:W3CDTF">2013-09-09T13:00:12Z</dcterms:created>
  <dcterms:modified xsi:type="dcterms:W3CDTF">2019-07-31T20:22:22Z</dcterms:modified>
</cp:coreProperties>
</file>