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7" r:id="rId4"/>
    <p:sldId id="318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91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2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4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438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62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8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onicframework.com/docs/api/slide" TargetMode="External"/><Relationship Id="rId5" Type="http://schemas.openxmlformats.org/officeDocument/2006/relationships/hyperlink" Target="https://ionicframework.com/docs/api/slide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pi/slid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SESUOUS SLIDES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Slide into bed with a popular component…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Sensuous Slides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Mostly we use slides to convey information that has been broken down into bite size chunks.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The most common use for a set of slides is to give the user instruction on </a:t>
            </a:r>
            <a:r>
              <a:rPr lang="en-GB" dirty="0">
                <a:solidFill>
                  <a:srgbClr val="FFC000"/>
                </a:solidFill>
                <a:latin typeface="Springsteel Lig" panose="020B0304040507060003"/>
                <a:ea typeface="+mj-ea"/>
                <a:cs typeface="+mj-cs"/>
              </a:rPr>
              <a:t>how to use</a:t>
            </a:r>
            <a:r>
              <a:rPr lang="en-GB" dirty="0">
                <a:solidFill>
                  <a:schemeClr val="bg1"/>
                </a:solidFill>
              </a:rPr>
              <a:t> the application.</a:t>
            </a:r>
          </a:p>
          <a:p>
            <a:pPr lvl="1">
              <a:buSzPct val="90000"/>
              <a:buBlip>
                <a:blip r:embed="rId4"/>
              </a:buBlip>
            </a:pPr>
            <a:r>
              <a:rPr lang="en-GB" dirty="0">
                <a:solidFill>
                  <a:prstClr val="white"/>
                </a:solidFill>
              </a:rPr>
              <a:t>In actual fact, they can be used for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anything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  <a:p>
            <a:pPr lvl="0">
              <a:buSzPct val="90000"/>
              <a:buBlip>
                <a:blip r:embed="rId4"/>
              </a:buBlip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is a multi-section parent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that houses a group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of 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. </a:t>
            </a:r>
          </a:p>
          <a:p>
            <a:pPr lvl="1">
              <a:buSzPct val="90000"/>
              <a:buBlip>
                <a:blip r:embed="rId4"/>
              </a:buBlip>
            </a:pPr>
            <a:r>
              <a:rPr lang="en-GB" dirty="0">
                <a:solidFill>
                  <a:prstClr val="white"/>
                </a:solidFill>
              </a:rPr>
              <a:t>A slide is what we call a </a:t>
            </a:r>
            <a:r>
              <a:rPr lang="en-GB" dirty="0">
                <a:solidFill>
                  <a:srgbClr val="FFC000"/>
                </a:solidFill>
              </a:rPr>
              <a:t>child</a:t>
            </a:r>
            <a:r>
              <a:rPr lang="en-GB" dirty="0">
                <a:solidFill>
                  <a:prstClr val="white"/>
                </a:solidFill>
              </a:rPr>
              <a:t> component of it’s </a:t>
            </a:r>
            <a:r>
              <a:rPr lang="en-GB" dirty="0">
                <a:solidFill>
                  <a:srgbClr val="FFC000"/>
                </a:solidFill>
              </a:rPr>
              <a:t>parent</a:t>
            </a:r>
            <a:r>
              <a:rPr lang="en-GB" dirty="0">
                <a:solidFill>
                  <a:prstClr val="white"/>
                </a:solidFill>
              </a:rPr>
              <a:t>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slides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0D62-D7EE-4A6A-937C-4CD566ED41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207" t="19823" r="14675" b="13983"/>
          <a:stretch/>
        </p:blipFill>
        <p:spPr>
          <a:xfrm>
            <a:off x="8670795" y="2004528"/>
            <a:ext cx="2249586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rgbClr val="FFC000"/>
                </a:solidFill>
              </a:rPr>
              <a:t>Sensuous Slides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012620"/>
            <a:ext cx="5872993" cy="4480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As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we want to 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dynamically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interact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 with a slider we have the options to do a bit more work.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dirty="0">
                <a:solidFill>
                  <a:prstClr val="white"/>
                </a:solidFill>
              </a:rPr>
              <a:t>First we need to give the slider a name.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lang="en-US" altLang="en-US" sz="1900" dirty="0">
                <a:solidFill>
                  <a:srgbClr val="F55073"/>
                </a:solidFill>
                <a:latin typeface="var(--code-font-family)"/>
              </a:rPr>
              <a:t>var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 slides </a:t>
            </a:r>
            <a:r>
              <a:rPr lang="en-US" altLang="en-US" sz="1900" dirty="0">
                <a:solidFill>
                  <a:srgbClr val="42B983"/>
                </a:solidFill>
                <a:latin typeface="var(--code-font-family)"/>
              </a:rPr>
              <a:t>=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 document.</a:t>
            </a:r>
            <a:r>
              <a:rPr lang="en-US" altLang="en-US" sz="1900" dirty="0">
                <a:solidFill>
                  <a:srgbClr val="FF6810"/>
                </a:solidFill>
                <a:latin typeface="var(--code-font-family)"/>
              </a:rPr>
              <a:t>querySelector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(</a:t>
            </a:r>
            <a:r>
              <a:rPr lang="en-US" altLang="en-US" sz="1900" dirty="0">
                <a:solidFill>
                  <a:srgbClr val="42B983"/>
                </a:solidFill>
                <a:latin typeface="var(--code-font-family)"/>
              </a:rPr>
              <a:t>'ion-slides'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);</a:t>
            </a:r>
            <a:r>
              <a:rPr lang="en-US" altLang="en-US" sz="1700" dirty="0">
                <a:solidFill>
                  <a:schemeClr val="tx1"/>
                </a:solidFill>
              </a:rPr>
              <a:t> </a:t>
            </a:r>
            <a:endParaRPr lang="en-GB" sz="1900" dirty="0">
              <a:solidFill>
                <a:prstClr val="white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We don’t need to tell the app this is a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slider - this is handled for us by using </a:t>
            </a:r>
            <a:b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the ‘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ion-slides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ringsteel Lig" panose="020B0304040507060003" pitchFamily="34" charset="0"/>
                <a:ea typeface="+mn-ea"/>
                <a:cs typeface="+mn-cs"/>
              </a:rPr>
              <a:t>’ tag.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  <a:tabLst/>
              <a:defRPr/>
            </a:pPr>
            <a:r>
              <a:rPr lang="en-GB" baseline="0" dirty="0">
                <a:solidFill>
                  <a:prstClr val="white"/>
                </a:solidFill>
              </a:rPr>
              <a:t>For our delivery app,</a:t>
            </a:r>
            <a:r>
              <a:rPr lang="en-GB" dirty="0">
                <a:solidFill>
                  <a:prstClr val="white"/>
                </a:solidFill>
              </a:rPr>
              <a:t> we are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going to look at how to change </a:t>
            </a:r>
            <a:br>
              <a:rPr lang="en-GB" dirty="0">
                <a:solidFill>
                  <a:prstClr val="white"/>
                </a:solidFill>
              </a:rPr>
            </a:br>
            <a:r>
              <a:rPr lang="en-GB" dirty="0">
                <a:solidFill>
                  <a:prstClr val="white"/>
                </a:solidFill>
              </a:rPr>
              <a:t>some of the slider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  <a:r>
              <a:rPr lang="en-GB" dirty="0">
                <a:solidFill>
                  <a:prstClr val="white"/>
                </a:solidFill>
              </a:rPr>
              <a:t>.</a:t>
            </a:r>
          </a:p>
          <a:p>
            <a:pPr lvl="1">
              <a:spcBef>
                <a:spcPts val="1000"/>
              </a:spcBef>
              <a:buSzPct val="90000"/>
              <a:buBlip>
                <a:blip r:embed="rId4"/>
              </a:buBlip>
            </a:pP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slides.options </a:t>
            </a:r>
            <a:r>
              <a:rPr lang="en-US" altLang="en-US" sz="1900" dirty="0">
                <a:solidFill>
                  <a:srgbClr val="42B983"/>
                </a:solidFill>
                <a:latin typeface="var(--code-font-family)"/>
              </a:rPr>
              <a:t>=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 { effect: </a:t>
            </a:r>
            <a:r>
              <a:rPr lang="en-US" altLang="en-US" sz="1900" dirty="0">
                <a:solidFill>
                  <a:srgbClr val="42B983"/>
                </a:solidFill>
                <a:latin typeface="var(--code-font-family)"/>
              </a:rPr>
              <a:t>'flip'</a:t>
            </a:r>
            <a:r>
              <a:rPr lang="en-US" altLang="en-US" sz="1900" dirty="0">
                <a:solidFill>
                  <a:srgbClr val="4E5B6A"/>
                </a:solidFill>
                <a:latin typeface="var(--code-font-family)"/>
              </a:rPr>
              <a:t> }</a:t>
            </a:r>
            <a:r>
              <a:rPr lang="en-US" altLang="en-US" sz="17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spcBef>
                <a:spcPts val="1000"/>
              </a:spcBef>
              <a:buSzPct val="90000"/>
              <a:buFontTx/>
              <a:buBlip>
                <a:blip r:embed="rId5"/>
              </a:buBlip>
            </a:pPr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DAFE2-7FD6-42EA-898C-C94B5D0124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207" t="19823" r="14675" b="13983"/>
          <a:stretch/>
        </p:blipFill>
        <p:spPr>
          <a:xfrm>
            <a:off x="8670795" y="2004528"/>
            <a:ext cx="2249586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8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Create a slider for your mobile app.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use the </a:t>
            </a:r>
            <a:r>
              <a:rPr lang="en-GB" sz="24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 Docs</a:t>
            </a:r>
            <a:r>
              <a:rPr lang="en-GB" sz="2400" dirty="0">
                <a:solidFill>
                  <a:schemeClr val="bg1"/>
                </a:solidFill>
              </a:rPr>
              <a:t> to find and change the slider settings.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147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BorisBlackBloxx</vt:lpstr>
      <vt:lpstr>Calibri</vt:lpstr>
      <vt:lpstr>Calibri Light</vt:lpstr>
      <vt:lpstr>Jaapokki</vt:lpstr>
      <vt:lpstr>Springsteel Lig</vt:lpstr>
      <vt:lpstr>var(--code-font-family)</vt:lpstr>
      <vt:lpstr>Wingdings</vt:lpstr>
      <vt:lpstr>Office Theme</vt:lpstr>
      <vt:lpstr>1_Office Theme</vt:lpstr>
      <vt:lpstr>SESUOUS SLIDES</vt:lpstr>
      <vt:lpstr>Sensuous Slides</vt:lpstr>
      <vt:lpstr>Sensuous Slides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131</cp:revision>
  <dcterms:created xsi:type="dcterms:W3CDTF">2013-09-09T13:00:12Z</dcterms:created>
  <dcterms:modified xsi:type="dcterms:W3CDTF">2019-07-31T20:24:01Z</dcterms:modified>
</cp:coreProperties>
</file>