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7" r:id="rId4"/>
    <p:sldId id="318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1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2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4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43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62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onicframework.com/docs/api/toast-controller" TargetMode="External"/><Relationship Id="rId5" Type="http://schemas.openxmlformats.org/officeDocument/2006/relationships/hyperlink" Target="https://ionicframework.com/docs/api/toas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pi/slid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‘TASTIC TOASTS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One of the most important meals of the day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rgbClr val="FFC000"/>
                </a:solidFill>
              </a:rPr>
              <a:t>‘Tastic Toasts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Toasts are small, inobtrusive pop-up alerts that feedback to the user about in-app events.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A toast is another example of a </a:t>
            </a:r>
            <a:r>
              <a:rPr lang="en-GB" dirty="0">
                <a:solidFill>
                  <a:srgbClr val="FFC000"/>
                </a:solidFill>
                <a:latin typeface="Springsteel Lig" panose="020B0304040507060003"/>
                <a:ea typeface="+mj-ea"/>
                <a:cs typeface="+mj-cs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component.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Toasts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appear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above any other app content and can be customised to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the same look and feel as the app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or left as they are to blend in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with the phones OS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. 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prstClr val="white"/>
                </a:solidFill>
              </a:rPr>
              <a:t>Toasts are controlled in the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same way as Alerts, by using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a </a:t>
            </a:r>
            <a:r>
              <a:rPr lang="en-GB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Toast Controller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FF094C-3EB4-488B-B0BF-41AF78502D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138" t="19233" r="14606" b="14573"/>
          <a:stretch/>
        </p:blipFill>
        <p:spPr>
          <a:xfrm>
            <a:off x="8570259" y="1953242"/>
            <a:ext cx="2265770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rgbClr val="FFC000"/>
                </a:solidFill>
              </a:rPr>
              <a:t>Toast Controller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012620"/>
            <a:ext cx="5872993" cy="4480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There are two ways in which we can show a toast pop-up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presentToast</a:t>
            </a:r>
            <a:r>
              <a:rPr lang="en-GB" dirty="0">
                <a:solidFill>
                  <a:prstClr val="white"/>
                </a:solidFill>
              </a:rPr>
              <a:t>()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presentToastWithOptions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()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There’s also more cool things we can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do with the Toast Controller such as: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lang="en-GB" dirty="0">
                <a:solidFill>
                  <a:srgbClr val="FFC000"/>
                </a:solidFill>
              </a:rPr>
              <a:t>Dismiss</a:t>
            </a:r>
            <a:r>
              <a:rPr lang="en-GB" dirty="0">
                <a:solidFill>
                  <a:prstClr val="white"/>
                </a:solidFill>
              </a:rPr>
              <a:t> – get rid of the toast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lang="en-GB" dirty="0">
                <a:solidFill>
                  <a:srgbClr val="FFC000"/>
                </a:solidFill>
              </a:rPr>
              <a:t>getTop</a:t>
            </a:r>
            <a:r>
              <a:rPr lang="en-GB" dirty="0">
                <a:solidFill>
                  <a:prstClr val="white"/>
                </a:solidFill>
              </a:rPr>
              <a:t> – get’s the last popped toast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baseline="0" dirty="0">
                <a:solidFill>
                  <a:prstClr val="white"/>
                </a:solidFill>
              </a:rPr>
              <a:t>For our delivery app,</a:t>
            </a:r>
            <a:r>
              <a:rPr lang="en-GB" dirty="0">
                <a:solidFill>
                  <a:prstClr val="white"/>
                </a:solidFill>
              </a:rPr>
              <a:t> we are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going to look at how show the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toast with a change of the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options</a:t>
            </a:r>
            <a:r>
              <a:rPr lang="en-GB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DD451-8361-4BC1-8427-B2D2D3C1F7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38" t="19233" r="14606" b="14573"/>
          <a:stretch/>
        </p:blipFill>
        <p:spPr>
          <a:xfrm>
            <a:off x="8570259" y="1953242"/>
            <a:ext cx="2265770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8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Create a toast for your mobile app.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use the </a:t>
            </a:r>
            <a:r>
              <a:rPr lang="en-GB" sz="24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 Docs</a:t>
            </a:r>
            <a:r>
              <a:rPr lang="en-GB" sz="2400" dirty="0">
                <a:solidFill>
                  <a:schemeClr val="bg1"/>
                </a:solidFill>
              </a:rPr>
              <a:t> to find and change the toast options.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For bonus, bonus points, get the last toast you popped too!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128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‘TASTIC TOASTS</vt:lpstr>
      <vt:lpstr>‘Tastic Toasts</vt:lpstr>
      <vt:lpstr>Toast Controller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134</cp:revision>
  <dcterms:created xsi:type="dcterms:W3CDTF">2013-09-09T13:00:12Z</dcterms:created>
  <dcterms:modified xsi:type="dcterms:W3CDTF">2019-07-31T20:25:42Z</dcterms:modified>
</cp:coreProperties>
</file>