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8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0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25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8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03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47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03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882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9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6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882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4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2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COMBO-BREAKER COMPONENTS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51583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Combining awesome on top of awesome to make the super-awesome!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Combo-breaker Components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166408A-6A91-408A-9CEB-3624741F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Why settle for one component when you can have more? 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We can create our own super-components that work twice as hard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Not all components can be combined. 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rgbClr val="FFC000"/>
                </a:solidFill>
              </a:rPr>
            </a:br>
            <a:r>
              <a:rPr lang="en-GB" sz="2200" dirty="0">
                <a:solidFill>
                  <a:srgbClr val="FFC000"/>
                </a:solidFill>
                <a:latin typeface="BorisBlackBloxx" panose="02000605020000020004" pitchFamily="2" charset="0"/>
              </a:rPr>
              <a:t>“I could do this, but should I?”</a:t>
            </a:r>
            <a:br>
              <a:rPr lang="en-GB" dirty="0">
                <a:solidFill>
                  <a:srgbClr val="FFFF00"/>
                </a:solidFill>
                <a:latin typeface="BorisBlackBloxx" panose="02000605020000020004" pitchFamily="2" charset="0"/>
              </a:rPr>
            </a:br>
            <a:br>
              <a:rPr lang="en-GB" dirty="0">
                <a:solidFill>
                  <a:srgbClr val="FFFF00"/>
                </a:solidFill>
                <a:latin typeface="BorisBlackBloxx" panose="02000605020000020004" pitchFamily="2" charset="0"/>
              </a:rPr>
            </a:br>
            <a:r>
              <a:rPr lang="en-GB" dirty="0">
                <a:solidFill>
                  <a:schemeClr val="bg1"/>
                </a:solidFill>
              </a:rPr>
              <a:t>Let’s take a look at a quick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example…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086DB-90CE-439B-8C63-8799A4CCE7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874" t="18214" r="2932" b="27262"/>
          <a:stretch/>
        </p:blipFill>
        <p:spPr>
          <a:xfrm>
            <a:off x="8743950" y="2289628"/>
            <a:ext cx="224518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Think of the components we used so far in our app and how they </a:t>
            </a:r>
            <a:r>
              <a:rPr lang="en-GB" sz="2400" dirty="0">
                <a:solidFill>
                  <a:srgbClr val="FFC000"/>
                </a:solidFill>
              </a:rPr>
              <a:t>might</a:t>
            </a:r>
            <a:r>
              <a:rPr lang="en-GB" sz="2400" dirty="0">
                <a:solidFill>
                  <a:schemeClr val="bg1"/>
                </a:solidFill>
              </a:rPr>
              <a:t> be combined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Mix it up a little and combine two components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For bonus points, try and combine a component we haven’t used yet (or even two components we haven’t used yet)!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on our Discord Community and tell us why you wanted to mix those two together!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116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COMBO-BREAKER COMPONENTS</vt:lpstr>
      <vt:lpstr>Combo-breaker Components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122</cp:revision>
  <dcterms:created xsi:type="dcterms:W3CDTF">2013-09-09T13:00:12Z</dcterms:created>
  <dcterms:modified xsi:type="dcterms:W3CDTF">2019-07-31T20:28:27Z</dcterms:modified>
</cp:coreProperties>
</file>