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1" r:id="rId3"/>
    <p:sldId id="302" r:id="rId4"/>
    <p:sldId id="276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63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72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22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08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4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575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916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8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694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86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1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iscord.gg/jWGvtnZ" TargetMode="Externa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About and why we choose Ionic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How to get started with Ionic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The Ionic navigation stack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How to use various Ionic components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How to structure and theme an app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SECTION’S BIG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If you haven’t already, start a new Ionic app and add the required components</a:t>
            </a:r>
            <a:endParaRPr lang="en-GB" sz="2000" dirty="0">
              <a:solidFill>
                <a:schemeClr val="bg1"/>
              </a:solidFill>
            </a:endParaRP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app – ways you can do this are: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Discord channel and swap ideas and critique each others plans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2146">
            <a:off x="7577813" y="3228919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http://www.github.com/webdevelopwolf/training</a:t>
            </a:r>
            <a:endParaRPr lang="en-GB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http://www.twitter.com/webdevelopwolf</a:t>
            </a:r>
            <a:endParaRPr lang="en-GB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http://www.facebook.com/webdevwolf</a:t>
            </a:r>
            <a:endParaRPr lang="en-GB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Discord: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https://discord.gg/jWGvtnZ</a:t>
            </a:r>
            <a:r>
              <a:rPr lang="en-GB" sz="2000" dirty="0">
                <a:solidFill>
                  <a:srgbClr val="FFC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 algn="just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learning all about Dynamic Data Storage and the role it’s going to play in our project…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1A6DE7-B094-4D5F-95CB-1DEDFF3E3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3" y="1489532"/>
            <a:ext cx="2399593" cy="12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193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1_Office Theme</vt:lpstr>
      <vt:lpstr>WHAT DID WE LEARN THIS TIME?</vt:lpstr>
      <vt:lpstr>THIS SECTION’S BIG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92</cp:revision>
  <dcterms:created xsi:type="dcterms:W3CDTF">2013-09-09T13:00:12Z</dcterms:created>
  <dcterms:modified xsi:type="dcterms:W3CDTF">2019-07-31T20:37:26Z</dcterms:modified>
</cp:coreProperties>
</file>