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invisionapp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Liane Stevenson  @webdevelopwolf www.webdevelopwolf.com</a:t>
            </a:r>
          </a:p>
        </p:txBody>
      </p:sp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more you know about your user, the more you know about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Users groups for Facebook: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Keep in touch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Online photo album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Promotion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Viral messages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All of these groups will use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Facebook differently 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2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Know Your User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users for our tracking app fall into two groups: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Drivers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Customers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Both groups need:</a:t>
            </a: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Easy-to-use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Secure</a:t>
            </a:r>
            <a:endParaRPr lang="en-GB" dirty="0">
              <a:solidFill>
                <a:schemeClr val="bg1"/>
              </a:solidFill>
            </a:endParaRPr>
          </a:p>
          <a:p>
            <a:pPr lvl="1">
              <a:buSzPct val="100000"/>
            </a:pPr>
            <a:r>
              <a:rPr lang="en-GB" dirty="0">
                <a:solidFill>
                  <a:srgbClr val="CACF0B"/>
                </a:solidFill>
              </a:rPr>
              <a:t>Accessible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These give us the app’s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requirements</a:t>
            </a:r>
          </a:p>
        </p:txBody>
      </p:sp>
      <p:pic>
        <p:nvPicPr>
          <p:cNvPr id="2054" name="Picture 6" descr="Image result for target audience">
            <a:extLst>
              <a:ext uri="{FF2B5EF4-FFF2-40B4-BE49-F238E27FC236}">
                <a16:creationId xmlns:a16="http://schemas.microsoft.com/office/drawing/2014/main" id="{4B0C7D1F-6729-44EC-8178-5C98B4AB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2745450"/>
            <a:ext cx="3845592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/>
              <a:t>Step 3 </a:t>
            </a:r>
            <a:r>
              <a:rPr lang="en-US" sz="4000" kern="1200" dirty="0">
                <a:solidFill>
                  <a:schemeClr val="tx1"/>
                </a:solidFill>
              </a:rPr>
              <a:t>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Who or what is a </a:t>
            </a:r>
            <a:r>
              <a:rPr lang="en-GB" dirty="0">
                <a:solidFill>
                  <a:srgbClr val="CACF0B"/>
                </a:solidFill>
              </a:rPr>
              <a:t>stakeholder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Users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Employers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Clients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Customers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And any one else who is effected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success of your app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Talk to people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Take on board criticism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Don’t let them run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 story of how we get from A to B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Answers questions about how users will user your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Does it flow? 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Is it easy to get the job done?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Are there any blockers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hurdles?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4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Storyboarding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Making a storyboard: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Pen &amp; Paper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Post-it notes or index cards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Online tools such as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InVision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Canva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Desktop tools like Photoshop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Gimp</a:t>
            </a:r>
          </a:p>
        </p:txBody>
      </p:sp>
      <p:pic>
        <p:nvPicPr>
          <p:cNvPr id="6146" name="Picture 2" descr="Image result for storyboarding">
            <a:extLst>
              <a:ext uri="{FF2B5EF4-FFF2-40B4-BE49-F238E27FC236}">
                <a16:creationId xmlns:a16="http://schemas.microsoft.com/office/drawing/2014/main" id="{68686A9B-CEB5-4028-AC3C-951156E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11" y="2236773"/>
            <a:ext cx="3844954" cy="38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Our app is going to contain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static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Static data doesn’t change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can and will change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At this stage of the project we only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to worry about collating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static data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is less important for a personal project but can be crucial when working on a commercial project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Best way to do this is to construct a spreadsheet 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Some things we need to be thinking about: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accessible? 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pleasing to your target audience?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Does it suit a touch screen display?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Ionic will handle most of this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If you plan to use your own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designs these points need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consideration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7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Hooking Into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These are our </a:t>
            </a:r>
            <a:r>
              <a:rPr lang="en-GB" dirty="0">
                <a:solidFill>
                  <a:srgbClr val="CACF0B"/>
                </a:solidFill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 sources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do we want to get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Where do we want to store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easy would it be to intercept?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Will our app still load if this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were unavailable?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Our API will be a C# Web API 2.0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 serving JSON data</a:t>
            </a:r>
          </a:p>
        </p:txBody>
      </p:sp>
      <p:pic>
        <p:nvPicPr>
          <p:cNvPr id="11266" name="Picture 2" descr="Image result for web api architecture">
            <a:extLst>
              <a:ext uri="{FF2B5EF4-FFF2-40B4-BE49-F238E27FC236}">
                <a16:creationId xmlns:a16="http://schemas.microsoft.com/office/drawing/2014/main" id="{5DB15E4A-FD2A-486D-A3EB-436301AB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53" y="2605473"/>
            <a:ext cx="4095270" cy="31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Why is testing important? Because users are too…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break</a:t>
            </a:r>
            <a:r>
              <a:rPr lang="en-GB" dirty="0">
                <a:solidFill>
                  <a:schemeClr val="bg1"/>
                </a:solidFill>
              </a:rPr>
              <a:t> what’s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ask</a:t>
            </a:r>
            <a:r>
              <a:rPr lang="en-GB" dirty="0">
                <a:solidFill>
                  <a:schemeClr val="bg1"/>
                </a:solidFill>
              </a:rPr>
              <a:t> for what’s not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use what’s there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something </a:t>
            </a:r>
            <a:r>
              <a:rPr lang="en-GB" dirty="0">
                <a:solidFill>
                  <a:srgbClr val="CACF0B"/>
                </a:solidFill>
              </a:rPr>
              <a:t>completely different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complain about things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CACF0B"/>
                </a:solidFill>
              </a:rPr>
              <a:t>never knew existed </a:t>
            </a:r>
            <a:r>
              <a:rPr lang="en-GB" dirty="0">
                <a:solidFill>
                  <a:schemeClr val="bg1"/>
                </a:solidFill>
              </a:rPr>
              <a:t>until they complained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When it comes to release time you have a few options: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Cloud release 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Web hosting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Host from home</a:t>
            </a:r>
            <a:endParaRPr lang="en-GB" dirty="0">
              <a:solidFill>
                <a:schemeClr val="bg1"/>
              </a:solidFill>
            </a:endParaRP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my resources and design your own application, it can be something for fun, or something you’ve wanted to build for a while.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2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learning all about Ionic and the role it’s going to play in </a:t>
            </a:r>
            <a:r>
              <a:rPr lang="en-GB" sz="2400">
                <a:solidFill>
                  <a:schemeClr val="bg1"/>
                </a:solidFill>
              </a:rPr>
              <a:t>our project…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165831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DESIGN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Those who fail to plan…</a:t>
            </a: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WHY CAN’T WE JUST GET STRAIGHT IN THERE AND START CODING???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 mobile app is released on iOS or Android at least </a:t>
            </a:r>
            <a:r>
              <a:rPr lang="en-GB" sz="3200" b="1" dirty="0">
                <a:solidFill>
                  <a:schemeClr val="bg1"/>
                </a:solidFill>
              </a:rPr>
              <a:t>8</a:t>
            </a:r>
            <a:r>
              <a:rPr lang="en-GB" sz="2400" dirty="0">
                <a:solidFill>
                  <a:schemeClr val="bg1"/>
                </a:solidFill>
              </a:rPr>
              <a:t> times a day.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Most global corporations have development teams to match their size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Apple application quality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‘Get it right first time’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 STEPS OF MOBILE APPLICATION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1 </a:t>
            </a:r>
            <a:r>
              <a:rPr lang="en-GB" sz="2400" dirty="0">
                <a:solidFill>
                  <a:schemeClr val="bg1"/>
                </a:solidFill>
              </a:rPr>
              <a:t>Define the project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2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Know your </a:t>
            </a:r>
            <a:r>
              <a:rPr lang="en-GB" sz="2400" strike="sngStrike" dirty="0">
                <a:solidFill>
                  <a:schemeClr val="bg1"/>
                </a:solidFill>
              </a:rPr>
              <a:t>enemy</a:t>
            </a:r>
            <a:r>
              <a:rPr lang="en-GB" sz="2400" dirty="0">
                <a:solidFill>
                  <a:schemeClr val="bg1"/>
                </a:solidFill>
              </a:rPr>
              <a:t> user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3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Involve the stakeholder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4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Storyboarding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5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Collect all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6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Build an interface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7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Link to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8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Test and release</a:t>
            </a:r>
          </a:p>
        </p:txBody>
      </p:sp>
    </p:spTree>
    <p:extLst>
      <p:ext uri="{BB962C8B-B14F-4D97-AF65-F5344CB8AC3E}">
        <p14:creationId xmlns:p14="http://schemas.microsoft.com/office/powerpoint/2010/main" val="359069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351338"/>
          </a:xfrm>
        </p:spPr>
        <p:txBody>
          <a:bodyPr/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Should exist to fix a real-world </a:t>
            </a:r>
            <a:r>
              <a:rPr lang="en-GB" dirty="0">
                <a:solidFill>
                  <a:srgbClr val="CACF0B"/>
                </a:solidFill>
              </a:rPr>
              <a:t>problem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Booking App</a:t>
            </a:r>
            <a:r>
              <a:rPr lang="en-GB" dirty="0">
                <a:solidFill>
                  <a:schemeClr val="bg1"/>
                </a:solidFill>
              </a:rPr>
              <a:t> - Hair Salon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Product Catalogue</a:t>
            </a:r>
            <a:r>
              <a:rPr lang="en-GB" dirty="0">
                <a:solidFill>
                  <a:schemeClr val="bg1"/>
                </a:solidFill>
              </a:rPr>
              <a:t> - Furniture Store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Food Delivery </a:t>
            </a:r>
            <a:r>
              <a:rPr lang="en-GB" dirty="0">
                <a:solidFill>
                  <a:schemeClr val="bg1"/>
                </a:solidFill>
              </a:rPr>
              <a:t>– Take Away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Therefore every app has a </a:t>
            </a:r>
            <a:r>
              <a:rPr lang="en-GB" dirty="0">
                <a:solidFill>
                  <a:srgbClr val="CACF0B"/>
                </a:solidFill>
              </a:rPr>
              <a:t>mission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Book on-the-move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Browse at leisure</a:t>
            </a:r>
          </a:p>
          <a:p>
            <a:pPr lvl="1">
              <a:buSzPct val="75000"/>
            </a:pPr>
            <a:r>
              <a:rPr lang="en-GB" dirty="0">
                <a:solidFill>
                  <a:srgbClr val="CACF0B"/>
                </a:solidFill>
              </a:rPr>
              <a:t>Track their food</a:t>
            </a: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1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Define the Project 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680046" cy="4351338"/>
          </a:xfrm>
        </p:spPr>
        <p:txBody>
          <a:bodyPr/>
          <a:lstStyle/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CACF0B"/>
                </a:solidFill>
                <a:latin typeface="Jaapokki" panose="00000500000000000000" pitchFamily="50" charset="0"/>
              </a:rPr>
              <a:t>“To design and build an application that allows our customers to track their deliveries so that they may avoid waiting home for parcels”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1028" name="Picture 4" descr="Image result for ikea app">
            <a:extLst>
              <a:ext uri="{FF2B5EF4-FFF2-40B4-BE49-F238E27FC236}">
                <a16:creationId xmlns:a16="http://schemas.microsoft.com/office/drawing/2014/main" id="{02C79DBC-04E8-4E73-881E-3EEF7ECB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252" y="1971413"/>
            <a:ext cx="2054252" cy="3603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789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APP DESIGN</vt:lpstr>
      <vt:lpstr>INTRODUCTION</vt:lpstr>
      <vt:lpstr>What are we doing today?</vt:lpstr>
      <vt:lpstr>Need help?</vt:lpstr>
      <vt:lpstr>APPLICATION DESIGN</vt:lpstr>
      <vt:lpstr>WHY CAN’T WE JUST GET STRAIGHT IN THERE AND START CODING???</vt:lpstr>
      <vt:lpstr>8 STEPS OF MOBILE APPLICATION DEVELOPMENT</vt:lpstr>
      <vt:lpstr>Step 1  Define the Project </vt:lpstr>
      <vt:lpstr>Step 1  Define the Project </vt:lpstr>
      <vt:lpstr>Step 2  Know Your User</vt:lpstr>
      <vt:lpstr>Step 2  Know Your User</vt:lpstr>
      <vt:lpstr>Step 3  Involve Your Stakeholders</vt:lpstr>
      <vt:lpstr>Step 4  Storyboarding</vt:lpstr>
      <vt:lpstr>Step 4  Storyboarding</vt:lpstr>
      <vt:lpstr>Step 5  Collate All Your Data</vt:lpstr>
      <vt:lpstr>Step 5  Collate All Your Data</vt:lpstr>
      <vt:lpstr>Step 6  Build A User Interface</vt:lpstr>
      <vt:lpstr>Step 7  Hooking Into Your Data</vt:lpstr>
      <vt:lpstr>Step 8  Test &amp; Release App Cycle</vt:lpstr>
      <vt:lpstr>Step 8  Test &amp; Release App Cycle</vt:lpstr>
      <vt:lpstr>WHAT DID WE LEARN THIS TIME?</vt:lpstr>
      <vt:lpstr>THIS SECTION’S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88</cp:revision>
  <dcterms:created xsi:type="dcterms:W3CDTF">2013-09-09T13:00:12Z</dcterms:created>
  <dcterms:modified xsi:type="dcterms:W3CDTF">2018-11-12T22:01:03Z</dcterms:modified>
</cp:coreProperties>
</file>